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8" autoAdjust="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6AF8F-AEEE-468F-94FC-4B4C8C293BA5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D024E-1919-42E4-A8AD-02DCE6210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8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D024E-1919-42E4-A8AD-02DCE62103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2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2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576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4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096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97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7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2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6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6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5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31D2-9D85-4A5C-845E-1FB12D3CF4E6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18A0342-A59C-4E50-8E6A-0148BE91E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2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3008" y="490330"/>
            <a:ext cx="4465984" cy="112457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1" y="1762572"/>
            <a:ext cx="4000499" cy="52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2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174" y="516835"/>
            <a:ext cx="3750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1583" y="2213113"/>
            <a:ext cx="60562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লক্ষ্মীপূজা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।?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লক্ষ্মীপূজায়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পাঁচালি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এ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লক্ষ্মীপূজা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9479" y="702364"/>
            <a:ext cx="2676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2100" y="2532370"/>
            <a:ext cx="6352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লক্ষ্মীপূজার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1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0279" y="317451"/>
            <a:ext cx="43467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031" y="1638084"/>
            <a:ext cx="8118639" cy="52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9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8330" y="471143"/>
            <a:ext cx="4399721" cy="1325563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9790" y="2610679"/>
            <a:ext cx="614900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ধীমান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ফলিয়া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সহদেব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শৈলকুপা,ঝিনাইদহ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48" y="883106"/>
            <a:ext cx="2332176" cy="268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721" y="325368"/>
            <a:ext cx="3243470" cy="1325563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3288" y="2239616"/>
            <a:ext cx="60562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৫ম</a:t>
            </a:r>
          </a:p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662" y="510898"/>
            <a:ext cx="3339547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2226" y="2319130"/>
            <a:ext cx="69706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লক্ষ্মীদেবীর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লক্ষ্মীদেবীর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পুষ্পাঞ্জলি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538" y="206099"/>
            <a:ext cx="6039678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4014" y="1192696"/>
            <a:ext cx="8693426" cy="393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1" y="1565315"/>
            <a:ext cx="3670853" cy="4418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896" y="1557821"/>
            <a:ext cx="3392556" cy="43924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586" y="1581171"/>
            <a:ext cx="3478696" cy="435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935" y="537403"/>
            <a:ext cx="4224131" cy="110586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1170" y="3314172"/>
            <a:ext cx="440966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লক্ষ্মী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430" y="291548"/>
            <a:ext cx="6372823" cy="715617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লক্ষ্মীদেবীর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পুষ্পাঞ্জলি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</a:t>
            </a:r>
            <a:r>
              <a: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594403"/>
            <a:ext cx="4950515" cy="4117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0140" y="1594403"/>
            <a:ext cx="5976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ওঁ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নমস্তে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সর্বভূতানাং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বরদাসি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হরিপ্রিয়ে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গতিস্ত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প্রপন্নানাং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ভূয়াত্ত্বদর্চনা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ৎ।</a:t>
            </a:r>
          </a:p>
          <a:p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হরিপ্রিয়ে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আশ্রিতদের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অর্চনার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আমারও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তোমাকে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নমস্কার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4504" y="437321"/>
            <a:ext cx="4837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8731" y="2650435"/>
            <a:ext cx="68381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লক্ষ্মীপূজার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60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991" y="662607"/>
            <a:ext cx="7805531" cy="103367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6696" y="3048000"/>
            <a:ext cx="6904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লক্ষ্মীপূজার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</TotalTime>
  <Words>191</Words>
  <Application>Microsoft Office PowerPoint</Application>
  <PresentationFormat>Widescreen</PresentationFormat>
  <Paragraphs>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NikoshBAN</vt:lpstr>
      <vt:lpstr>Trebuchet MS</vt:lpstr>
      <vt:lpstr>Wingdings 3</vt:lpstr>
      <vt:lpstr>Facet</vt:lpstr>
      <vt:lpstr>স্বাগতম </vt:lpstr>
      <vt:lpstr>শিক্ষক পরিচিতি</vt:lpstr>
      <vt:lpstr>পাঠ পরিচিতি </vt:lpstr>
      <vt:lpstr>   শিখনফল </vt:lpstr>
      <vt:lpstr>নিচের ছবিগুলো লক্ষ্য কর-  </vt:lpstr>
      <vt:lpstr>  আজকের পাঠ </vt:lpstr>
      <vt:lpstr>    লক্ষ্মীদেবীর পুষ্পাঞ্জলি মন্ত্র- </vt:lpstr>
      <vt:lpstr>PowerPoint Presentation</vt:lpstr>
      <vt:lpstr>                দলীয় কাজ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Dhiman Kumar Biswas</dc:creator>
  <cp:lastModifiedBy>Dhiman Kumar Biswas</cp:lastModifiedBy>
  <cp:revision>65</cp:revision>
  <dcterms:created xsi:type="dcterms:W3CDTF">2019-12-26T09:18:01Z</dcterms:created>
  <dcterms:modified xsi:type="dcterms:W3CDTF">2020-01-01T11:48:17Z</dcterms:modified>
</cp:coreProperties>
</file>