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5" r:id="rId11"/>
    <p:sldId id="264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E76CB-0A96-4CA5-982D-413424DA9C86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C4C8-C18E-4DF8-933A-23708A9E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73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AC4C8-C18E-4DF8-933A-23708A9EBA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14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743201"/>
            <a:ext cx="7467600" cy="221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</a:rPr>
              <a:t>   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8" name="Picture 7" descr="ডালিমৰ_ফু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25146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10668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" y="2819400"/>
            <a:ext cx="2057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2,  5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124200" y="2819400"/>
            <a:ext cx="1066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876800" y="2819400"/>
            <a:ext cx="1905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-5, -3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057400" y="1371600"/>
            <a:ext cx="35814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2, 0, -5, 5, -3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25" idx="2"/>
            <a:endCxn id="19" idx="0"/>
          </p:cNvCxnSpPr>
          <p:nvPr/>
        </p:nvCxnSpPr>
        <p:spPr>
          <a:xfrm rot="5400000">
            <a:off x="3486150" y="2457450"/>
            <a:ext cx="533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0" idx="0"/>
          </p:cNvCxnSpPr>
          <p:nvPr/>
        </p:nvCxnSpPr>
        <p:spPr>
          <a:xfrm rot="16200000" flipH="1">
            <a:off x="4572000" y="1562100"/>
            <a:ext cx="533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2"/>
            <a:endCxn id="17" idx="0"/>
          </p:cNvCxnSpPr>
          <p:nvPr/>
        </p:nvCxnSpPr>
        <p:spPr>
          <a:xfrm rot="5400000">
            <a:off x="2438400" y="1409700"/>
            <a:ext cx="533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3581400" y="1219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09600" y="3962400"/>
            <a:ext cx="16002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00400" y="4038600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29200" y="3962400"/>
            <a:ext cx="14478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ঋনাত্মক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9" grpId="0" animBg="1"/>
      <p:bldP spid="20" grpId="0" animBg="1"/>
      <p:bldP spid="25" grpId="0" animBg="1"/>
      <p:bldP spid="64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16764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886200" y="1524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095500" y="22479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067300" y="22479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0" y="28194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00600" y="2819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752600"/>
            <a:ext cx="3962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5.5, 0.6, 0.06, 1.666…, 1.414213…, 1.732…,  1.58113….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16002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5.5, 0.6, 0.06,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276600"/>
            <a:ext cx="3429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1.414213…, 1.732…, 1.58113…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3200400"/>
            <a:ext cx="11430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1.666…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381000"/>
            <a:ext cx="4953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endCxn id="2" idx="0"/>
          </p:cNvCxnSpPr>
          <p:nvPr/>
        </p:nvCxnSpPr>
        <p:spPr>
          <a:xfrm rot="5400000">
            <a:off x="3695700" y="1562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" idx="0"/>
          </p:cNvCxnSpPr>
          <p:nvPr/>
        </p:nvCxnSpPr>
        <p:spPr>
          <a:xfrm rot="10800000" flipV="1">
            <a:off x="1181100" y="2667000"/>
            <a:ext cx="20955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" idx="0"/>
          </p:cNvCxnSpPr>
          <p:nvPr/>
        </p:nvCxnSpPr>
        <p:spPr>
          <a:xfrm>
            <a:off x="3429000" y="2667000"/>
            <a:ext cx="7239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5" idx="0"/>
          </p:cNvCxnSpPr>
          <p:nvPr/>
        </p:nvCxnSpPr>
        <p:spPr>
          <a:xfrm>
            <a:off x="3505200" y="2667000"/>
            <a:ext cx="36957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49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4495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4495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  -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-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শ্রেনীবিন্যাস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590800"/>
            <a:ext cx="7086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2,  -5,0,  2.5, 3.56….. , 4, 1 ,0.5, -7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ও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গ)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?   </a:t>
            </a:r>
          </a:p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600200"/>
            <a:ext cx="815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/>
              <a:t>   </a:t>
            </a:r>
            <a:endParaRPr lang="en-US" sz="16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3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ধন্যবাদ</a:t>
            </a:r>
            <a:r>
              <a:rPr lang="en-US" sz="19900" dirty="0" smtClean="0"/>
              <a:t> </a:t>
            </a:r>
            <a:endParaRPr lang="en-US" sz="19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44950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09406" y="2084456"/>
            <a:ext cx="794" cy="40115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362200"/>
            <a:ext cx="54117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bn-BD" sz="3600" dirty="0" smtClean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0388" y="2310348"/>
            <a:ext cx="3503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mde82byj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28600"/>
            <a:ext cx="1889256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47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  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229600" cy="3048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ভগ্ণাংশের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শ্রেনিবিন্যাস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7428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23900"/>
            <a:ext cx="6858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গোলাপ_ফু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752600"/>
            <a:ext cx="7453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2,  4 ,  0,  -2, 0.2,  0.03,  2.56….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200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57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7630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2,  5,  5.5,  0.6,  0.06,  -5,  1.414213…,  0,  -3,  1.732….,  1.666….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 rot="10800000" flipV="1">
            <a:off x="457200" y="3048000"/>
            <a:ext cx="36576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2, 5,  5.5, 0.6, 0.06, -5,  0, -3, 1.666…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2971800"/>
            <a:ext cx="3505200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1.414213…., 1.732…, 1.58113…,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0668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420394" y="1294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438400" y="24384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 rot="16200000" flipH="1">
            <a:off x="5848350" y="1352550"/>
            <a:ext cx="533400" cy="270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90600" y="4495800"/>
            <a:ext cx="1676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72200" y="4572000"/>
            <a:ext cx="19050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229100" y="952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1066800"/>
            <a:ext cx="8305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2,  5, 5.5, 0.6, 0.06, -5, 0, -3, 1.666…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438400" y="19812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3" idx="0"/>
          </p:cNvCxnSpPr>
          <p:nvPr/>
        </p:nvCxnSpPr>
        <p:spPr>
          <a:xfrm>
            <a:off x="4191000" y="1981200"/>
            <a:ext cx="16383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43000" y="3048000"/>
            <a:ext cx="27432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2, 5, -5, 0, -3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4572000" y="3048000"/>
            <a:ext cx="2514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5.5, 0.6, 0.06, 1.666…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4191000"/>
            <a:ext cx="19812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4191000"/>
            <a:ext cx="2057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ভগ্ণাংশ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2" grpId="0" animBg="1"/>
      <p:bldP spid="33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344</Words>
  <Application>Microsoft Office PowerPoint</Application>
  <PresentationFormat>On-screen Show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পাঠ  শেষে  শিক্ষার্থীরা - </vt:lpstr>
      <vt:lpstr>Slide 4</vt:lpstr>
      <vt:lpstr>Slide 5</vt:lpstr>
      <vt:lpstr>Slide 6</vt:lpstr>
      <vt:lpstr>বাস্তব   সংখ্যা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Trust Computer</dc:creator>
  <cp:lastModifiedBy>Windows User</cp:lastModifiedBy>
  <cp:revision>149</cp:revision>
  <dcterms:created xsi:type="dcterms:W3CDTF">2006-08-16T00:00:00Z</dcterms:created>
  <dcterms:modified xsi:type="dcterms:W3CDTF">2020-01-01T07:40:26Z</dcterms:modified>
</cp:coreProperties>
</file>