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3" r:id="rId2"/>
    <p:sldId id="276" r:id="rId3"/>
    <p:sldId id="295" r:id="rId4"/>
    <p:sldId id="277" r:id="rId5"/>
    <p:sldId id="278" r:id="rId6"/>
    <p:sldId id="298" r:id="rId7"/>
    <p:sldId id="296" r:id="rId8"/>
    <p:sldId id="260" r:id="rId9"/>
    <p:sldId id="297" r:id="rId10"/>
    <p:sldId id="261" r:id="rId11"/>
    <p:sldId id="262" r:id="rId12"/>
    <p:sldId id="285" r:id="rId13"/>
    <p:sldId id="286" r:id="rId14"/>
    <p:sldId id="288" r:id="rId15"/>
    <p:sldId id="303" r:id="rId16"/>
    <p:sldId id="300" r:id="rId17"/>
    <p:sldId id="301" r:id="rId18"/>
    <p:sldId id="302" r:id="rId19"/>
    <p:sldId id="304" r:id="rId20"/>
    <p:sldId id="305" r:id="rId21"/>
    <p:sldId id="289" r:id="rId22"/>
    <p:sldId id="280" r:id="rId23"/>
    <p:sldId id="281" r:id="rId24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518B-FE51-4591-89CD-94D7F4184C2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0107-76FE-4438-A8D6-CB3735A7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6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B1561-A551-4CC8-B86E-C6EFDCB3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1BB8D-E72E-4888-B7E6-99CEA44F48B7}"/>
              </a:ext>
            </a:extLst>
          </p:cNvPr>
          <p:cNvSpPr txBox="1"/>
          <p:nvPr/>
        </p:nvSpPr>
        <p:spPr>
          <a:xfrm>
            <a:off x="3706837" y="1716259"/>
            <a:ext cx="5542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231817"/>
            <a:ext cx="9858375" cy="73885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ইভটিজিং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445276" y="5683818"/>
            <a:ext cx="1087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বখাটেদের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অত্যাচার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বাচতে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409C5-A54B-42B3-A617-866716790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71"/>
            <a:ext cx="9750890" cy="4713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EBB45-987B-40E4-AE45-8B0B32B21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71"/>
            <a:ext cx="9750890" cy="4713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2877A-1629-4E4A-8585-0319DE96A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970671"/>
            <a:ext cx="9750889" cy="4713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81E96-3B7A-44EF-894D-40E6E865C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" y="970671"/>
            <a:ext cx="9750889" cy="47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91" y="0"/>
            <a:ext cx="10825618" cy="9423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গোঁড়ামি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F2C99-A0BA-4E4E-BE9D-3BEC69E14869}"/>
              </a:ext>
            </a:extLst>
          </p:cNvPr>
          <p:cNvSpPr txBox="1"/>
          <p:nvPr/>
        </p:nvSpPr>
        <p:spPr>
          <a:xfrm>
            <a:off x="123393" y="6035034"/>
            <a:ext cx="1118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18AD1-6039-4EF3-B450-F6331FC8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942352"/>
            <a:ext cx="9172135" cy="509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C2924-768A-4530-B71F-D5237512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942352"/>
            <a:ext cx="9151034" cy="50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30" y="218288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291904" y="5587332"/>
            <a:ext cx="1083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বোঝা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তাড়াতাড়ি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ততই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C07B1-FC51-4287-AA73-F367A0CB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026942"/>
            <a:ext cx="9678573" cy="4560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9773EF-9EFA-4269-BB55-43F1E2E9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026942"/>
            <a:ext cx="9678573" cy="4560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10DEBE-4532-42C1-9000-53FCD658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026942"/>
            <a:ext cx="9678573" cy="45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595" y="35500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অজ্ঞতা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55659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অজ্ঞতার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বন্ধনে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জড়ানো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কুফল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EB5A-2F4B-4FDA-BC74-86B8C2483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703477"/>
            <a:ext cx="9523827" cy="4862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08135-6E02-46B7-966F-DED213987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703478"/>
            <a:ext cx="9517231" cy="4862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7F804-7FDB-43BA-A71A-878CC2277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7" y="703475"/>
            <a:ext cx="9517231" cy="48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9" y="174103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5450038"/>
            <a:ext cx="10479063" cy="97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5" y="1602619"/>
            <a:ext cx="4595421" cy="33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469651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391" y="1603715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সম্ভাবনা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সহিংসতা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যৌনবাহিত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মনোসামাজিক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পুষ্টিহীনতা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13" y="130089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মাতৃ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সম্ভাবনা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58260" y="5650693"/>
            <a:ext cx="1111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আগেই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গর্ভধারন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উভয়ই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1F78B-8A97-4148-B200-BD7D0616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0" y="956603"/>
            <a:ext cx="9537896" cy="4694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50FEF5-9560-4E08-A163-B7DF04AEB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0" y="956603"/>
            <a:ext cx="9537896" cy="4694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B611-7EC1-4A09-B930-E218FF00C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0" y="956602"/>
            <a:ext cx="9537896" cy="46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544" y="202497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সহিংসতা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বিবাহবিচ্ছেদ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-1" y="5455174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সহিংসতা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কিশোরীবধুদের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বিরাট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স্বামী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প্রহৃত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68DC-35FB-4C94-A8FF-13E5388F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26942"/>
            <a:ext cx="9186203" cy="4428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D9E6F-9AC9-48FB-9191-B449DD8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026941"/>
            <a:ext cx="9186203" cy="4428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A14C6-4F13-4B11-B67C-1687FD1BE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8" y="1026938"/>
            <a:ext cx="9186204" cy="4428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A9E640-A903-47ED-BA52-A5F79F7D3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7" y="1026933"/>
            <a:ext cx="9186205" cy="4428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8CE8B-9227-416C-A6E9-31F590512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6" y="1026922"/>
            <a:ext cx="9179832" cy="44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426" y="160293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যৌনবাহিত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5103674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কমসংখ্যক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গর্ভনিরোধক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সচেতনতার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প্রাপ্তবয়স্ক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কিশোরী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যৌনবাহিত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বেশী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সম্ভাবনা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E7710-D08C-416C-9D03-8ED823A0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942535"/>
            <a:ext cx="9151911" cy="4161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88EEB-08AB-481D-9F6C-5150E2F27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05" y="942535"/>
            <a:ext cx="9151911" cy="4161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DFDF3-FD5D-42E0-8A04-93607FEA4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05" y="942534"/>
            <a:ext cx="9151911" cy="4161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8F71A-C32E-49DA-BCCB-ACB5007D6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05" y="942534"/>
            <a:ext cx="9151911" cy="41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426" y="160293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মনোসামাজিক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5103674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জোরপূর্বক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বাধ্য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খর্ব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স্বাভাবিক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ব্যাহত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কিশোরীদের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মনোসামাজিক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আবেগের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ফেলে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C374F-D997-4A49-94D2-151DC29C3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956604"/>
            <a:ext cx="9019882" cy="414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DEE9D-C9DE-4B48-BBBA-475636123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956604"/>
            <a:ext cx="9019881" cy="41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803" y="2832930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500" y="2832930"/>
            <a:ext cx="4596722" cy="36663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১২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987292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426" y="160293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পুষ্টিহীনতা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6051376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পুষ্টিহীন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বিকলংগ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ছেলেমেয়ের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45008-2404-4497-8668-B25D9694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886265"/>
            <a:ext cx="9530275" cy="5165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F40BC-BD0A-46E8-98D7-B20B2242A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886265"/>
            <a:ext cx="9530275" cy="5165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5E192-A753-48EA-9095-5A83AEEDA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886266"/>
            <a:ext cx="9530275" cy="5165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1D1EB-9391-4A55-BA19-6C1206BB6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5" y="886264"/>
            <a:ext cx="9571892" cy="51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291107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79" y="5704200"/>
            <a:ext cx="9858374" cy="85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25179"/>
            <a:ext cx="11430001" cy="11466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ভয়াবহ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962470"/>
            <a:ext cx="8354707" cy="4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D651C-101D-49C7-AE3F-242D1B15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069146"/>
            <a:ext cx="9959926" cy="5416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93445-170F-4167-B291-62744BFD3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6"/>
            <a:ext cx="9959928" cy="5416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E9871-7AF3-4596-B932-416E0B21D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4" y="1069146"/>
            <a:ext cx="9959929" cy="5416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3CF52-8B4A-4CF2-B2D1-3707A340B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3" y="1069146"/>
            <a:ext cx="9959930" cy="5416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528B7-5E01-4DEF-8933-E2FF5889B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2" y="1069144"/>
            <a:ext cx="9959931" cy="54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21" y="147711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5" y="5509454"/>
            <a:ext cx="10733650" cy="1200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C8D30-F543-4B07-BCC1-22DD85E5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48546"/>
            <a:ext cx="7737230" cy="41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6" y="411682"/>
            <a:ext cx="10424157" cy="1196432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400927" y="4545591"/>
            <a:ext cx="1062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জাতিসংঘের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সংজ্ঞানুসারে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১৮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পরিগণিত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১৮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মেয়েশিশুদের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বিয়েকে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400929" y="1799577"/>
            <a:ext cx="1062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ভাষায়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অপ্রাপ্ত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6D3B3-A664-454A-AF79-C681E3CA7714}"/>
              </a:ext>
            </a:extLst>
          </p:cNvPr>
          <p:cNvSpPr txBox="1"/>
          <p:nvPr/>
        </p:nvSpPr>
        <p:spPr>
          <a:xfrm>
            <a:off x="172325" y="2828835"/>
            <a:ext cx="11085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প্রচলিত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১৮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২১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বিয়েকে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469651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বাল্যবিবাহের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391" y="1603715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বিবাহপূর্ব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ইভটিজিং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গোঁড়ামি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অজ্ঞতা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22663"/>
            <a:ext cx="11430000" cy="8816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চরম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বোঝা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দাঁড়ায়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b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7" y="253657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F95E9-C8A1-448F-A8EA-521EA477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6" y="1023098"/>
            <a:ext cx="8876714" cy="4699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9E5F3-E8B9-4B94-B239-F2D6E2D70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6" y="1023098"/>
            <a:ext cx="8876714" cy="4699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097255-0CB3-406E-8F2C-8C554BD35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5" y="1023098"/>
            <a:ext cx="8876714" cy="46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746" y="5447096"/>
            <a:ext cx="11732456" cy="12427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কুমারিত্ব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বিবেচিত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অননুমোদিত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ক্রিয়া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বাবা-মার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দৃষ্টিতে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চূড়ান্ত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28369" y="168188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বিবাহপুর্ব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যৌন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C49B6-D1C1-424B-B057-1B7DAB69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937629"/>
            <a:ext cx="8876713" cy="4509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ACD9E-CC28-474C-8E53-A3BF03865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937630"/>
            <a:ext cx="8876713" cy="4509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82374-FEA5-4D35-BCDB-7C01A430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937628"/>
            <a:ext cx="8876713" cy="4509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6B7CA-AEAC-4762-9988-6B5BA3B8C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937626"/>
            <a:ext cx="8876713" cy="45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555</Words>
  <Application>Microsoft Office PowerPoint</Application>
  <PresentationFormat>Custom</PresentationFormat>
  <Paragraphs>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বাল্যবিবাহ?</vt:lpstr>
      <vt:lpstr>PowerPoint Presentation</vt:lpstr>
      <vt:lpstr>দারিদ্র্য চরম আকার ধারণ করলে একটি অল্প বয়সী মেয়ে পরিবারের বোঝা হয়ে দাঁড়ায়।  এ অবস্থায় তার চেয়ে বড় এমনকি একজন বৃদ্ধের সঙ্গে বিবাহ দেয়া হয়। </vt:lpstr>
      <vt:lpstr>বাংলাদেশে বিবাহের ক্ষেত্রে কুমারিত্ব একটি গুরুত্বপূর্ণ বিষয় হিসেবে বিবেচিত। যার ফলে অননুমোদিত যৌন ক্রিয়া থেকে রক্ষা করার জন্য বাবা-মার দৃষ্টিতে বিয়ে হলো নিরাপত্তা বিধানের চূড়ান্ত ব্যবস্থা। </vt:lpstr>
      <vt:lpstr>ইভটিজিং </vt:lpstr>
      <vt:lpstr>ধর্মীয় গোঁড়ামি </vt:lpstr>
      <vt:lpstr>কৃষি সমাজ </vt:lpstr>
      <vt:lpstr>অজ্ঞতা ও অশিক্ষা </vt:lpstr>
      <vt:lpstr>একক কাজ </vt:lpstr>
      <vt:lpstr>PowerPoint Presentation</vt:lpstr>
      <vt:lpstr>মাতৃ মৃত্যুর সম্ভাবনা </vt:lpstr>
      <vt:lpstr>সহিংসতা ও বিবাহবিচ্ছেদ </vt:lpstr>
      <vt:lpstr>যৌনবাহিত রোগ  </vt:lpstr>
      <vt:lpstr>মনোসামাজিক সমস্যা </vt:lpstr>
      <vt:lpstr>সন্তানের পুষ্টিহীনতা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91</cp:revision>
  <dcterms:created xsi:type="dcterms:W3CDTF">2019-12-14T12:04:09Z</dcterms:created>
  <dcterms:modified xsi:type="dcterms:W3CDTF">2020-01-01T16:48:16Z</dcterms:modified>
</cp:coreProperties>
</file>