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7" r:id="rId4"/>
    <p:sldId id="258" r:id="rId5"/>
    <p:sldId id="271" r:id="rId6"/>
    <p:sldId id="259" r:id="rId7"/>
    <p:sldId id="260" r:id="rId8"/>
    <p:sldId id="261" r:id="rId9"/>
    <p:sldId id="262" r:id="rId10"/>
    <p:sldId id="263" r:id="rId11"/>
    <p:sldId id="266" r:id="rId12"/>
    <p:sldId id="265" r:id="rId13"/>
    <p:sldId id="264" r:id="rId14"/>
    <p:sldId id="267" r:id="rId15"/>
    <p:sldId id="268" r:id="rId16"/>
    <p:sldId id="26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1DFB-3F13-4270-9C8C-EE412FBC5E39}" type="datetimeFigureOut">
              <a:rPr lang="en-US" smtClean="0"/>
              <a:t>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4DAA4-4ADE-4FBA-AD00-A9FCDAFB6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007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1DFB-3F13-4270-9C8C-EE412FBC5E39}" type="datetimeFigureOut">
              <a:rPr lang="en-US" smtClean="0"/>
              <a:t>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4DAA4-4ADE-4FBA-AD00-A9FCDAFB6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509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1DFB-3F13-4270-9C8C-EE412FBC5E39}" type="datetimeFigureOut">
              <a:rPr lang="en-US" smtClean="0"/>
              <a:t>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4DAA4-4ADE-4FBA-AD00-A9FCDAFB6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02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1DFB-3F13-4270-9C8C-EE412FBC5E39}" type="datetimeFigureOut">
              <a:rPr lang="en-US" smtClean="0"/>
              <a:t>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4DAA4-4ADE-4FBA-AD00-A9FCDAFB6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495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1DFB-3F13-4270-9C8C-EE412FBC5E39}" type="datetimeFigureOut">
              <a:rPr lang="en-US" smtClean="0"/>
              <a:t>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4DAA4-4ADE-4FBA-AD00-A9FCDAFB6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074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1DFB-3F13-4270-9C8C-EE412FBC5E39}" type="datetimeFigureOut">
              <a:rPr lang="en-US" smtClean="0"/>
              <a:t>1/1/2020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4DAA4-4ADE-4FBA-AD00-A9FCDAFB6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884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1DFB-3F13-4270-9C8C-EE412FBC5E39}" type="datetimeFigureOut">
              <a:rPr lang="en-US" smtClean="0"/>
              <a:t>1/1/2020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4DAA4-4ADE-4FBA-AD00-A9FCDAFB6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588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1DFB-3F13-4270-9C8C-EE412FBC5E39}" type="datetimeFigureOut">
              <a:rPr lang="en-US" smtClean="0"/>
              <a:t>1/1/2020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4DAA4-4ADE-4FBA-AD00-A9FCDAFB6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023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1DFB-3F13-4270-9C8C-EE412FBC5E39}" type="datetimeFigureOut">
              <a:rPr lang="en-US" smtClean="0"/>
              <a:t>1/1/2020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4DAA4-4ADE-4FBA-AD00-A9FCDAFB6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453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1DFB-3F13-4270-9C8C-EE412FBC5E39}" type="datetimeFigureOut">
              <a:rPr lang="en-US" smtClean="0"/>
              <a:t>1/1/2020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4DAA4-4ADE-4FBA-AD00-A9FCDAFB6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411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1DFB-3F13-4270-9C8C-EE412FBC5E39}" type="datetimeFigureOut">
              <a:rPr lang="en-US" smtClean="0"/>
              <a:t>1/1/2020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4DAA4-4ADE-4FBA-AD00-A9FCDAFB6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057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C1DFB-3F13-4270-9C8C-EE412FBC5E39}" type="datetimeFigureOut">
              <a:rPr lang="en-US" smtClean="0"/>
              <a:t>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4DAA4-4ADE-4FBA-AD00-A9FCDAFB6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117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125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3521" y="876300"/>
            <a:ext cx="6478900" cy="5981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550" y="876300"/>
            <a:ext cx="6432331" cy="59817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C4CA3E1-7165-4CC2-BDF8-01882AFDB56E}"/>
              </a:ext>
            </a:extLst>
          </p:cNvPr>
          <p:cNvSpPr txBox="1"/>
          <p:nvPr/>
        </p:nvSpPr>
        <p:spPr>
          <a:xfrm>
            <a:off x="1581150" y="0"/>
            <a:ext cx="93154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bg1"/>
                </a:solidFill>
              </a:rPr>
              <a:t>ছবিতে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কী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কী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দেখতে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পাচ্ছ</a:t>
            </a:r>
            <a:r>
              <a:rPr lang="en-US" sz="4000" dirty="0">
                <a:solidFill>
                  <a:schemeClr val="bg1"/>
                </a:solidFill>
              </a:rPr>
              <a:t>?</a:t>
            </a:r>
          </a:p>
          <a:p>
            <a:endParaRPr lang="en-US" sz="4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D867520-6070-4DEC-840B-40308897924D}"/>
              </a:ext>
            </a:extLst>
          </p:cNvPr>
          <p:cNvSpPr txBox="1"/>
          <p:nvPr/>
        </p:nvSpPr>
        <p:spPr>
          <a:xfrm>
            <a:off x="3790950" y="5753100"/>
            <a:ext cx="4610100" cy="101111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/>
              <a:t>মাটি</a:t>
            </a:r>
            <a:r>
              <a:rPr lang="en-US" sz="6000" dirty="0"/>
              <a:t> </a:t>
            </a:r>
            <a:r>
              <a:rPr lang="en-US" sz="6000" dirty="0" err="1"/>
              <a:t>দূষণ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286366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52675" y="231238"/>
            <a:ext cx="74866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bg1"/>
                </a:solidFill>
              </a:rPr>
              <a:t>ছবি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গুলো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দেখে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আমাদের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চারপাশে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কী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কী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ধরনের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দূষণ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রয়েছে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তা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খাতায়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লিখ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29101" y="2426275"/>
            <a:ext cx="5600700" cy="3686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schemeClr val="bg1"/>
                </a:solidFill>
              </a:rPr>
              <a:t>বায়ু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দূষণ</a:t>
            </a:r>
            <a:endParaRPr lang="en-US" sz="4000" dirty="0">
              <a:solidFill>
                <a:schemeClr val="bg1"/>
              </a:solidFill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schemeClr val="bg1"/>
                </a:solidFill>
              </a:rPr>
              <a:t>পানি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দূষণ</a:t>
            </a:r>
            <a:endParaRPr lang="en-US" sz="4000" dirty="0">
              <a:solidFill>
                <a:schemeClr val="bg1"/>
              </a:solidFill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schemeClr val="bg1"/>
                </a:solidFill>
              </a:rPr>
              <a:t>শব্দ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দষণ</a:t>
            </a:r>
            <a:endParaRPr lang="en-US" sz="4000" dirty="0">
              <a:solidFill>
                <a:schemeClr val="bg1"/>
              </a:solidFill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schemeClr val="bg1"/>
                </a:solidFill>
              </a:rPr>
              <a:t>মাটি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দূষণ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3943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13913" y="2461261"/>
            <a:ext cx="87641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bg1"/>
                </a:solidFill>
              </a:rPr>
              <a:t>ছবি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দেখে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পরিবেশ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দূষণের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কারন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গুলো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খাতায়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লিখ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254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12477" y="386275"/>
            <a:ext cx="5106572" cy="83099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chemeClr val="bg1"/>
                </a:solidFill>
              </a:rPr>
              <a:t>পরিবেশ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দূষণ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কী</a:t>
            </a:r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1453148" y="1843950"/>
            <a:ext cx="928570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solidFill>
                  <a:schemeClr val="bg1"/>
                </a:solidFill>
              </a:rPr>
              <a:t>পরিবেশের</a:t>
            </a:r>
            <a:r>
              <a:rPr lang="en-US" sz="4000" dirty="0">
                <a:solidFill>
                  <a:schemeClr val="bg1"/>
                </a:solidFill>
              </a:rPr>
              <a:t>  </a:t>
            </a:r>
            <a:r>
              <a:rPr lang="en-US" sz="4000" dirty="0" err="1">
                <a:solidFill>
                  <a:schemeClr val="bg1"/>
                </a:solidFill>
              </a:rPr>
              <a:t>অনাকাঙ্খিত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পরিবর্তন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যখন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জীবের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জন্য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ক্ষতিকর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হয়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তখন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তাকে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আমরা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পরিবেশ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দূষণ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বলি</a:t>
            </a:r>
            <a:r>
              <a:rPr lang="en-US" sz="4000" dirty="0">
                <a:solidFill>
                  <a:schemeClr val="bg1"/>
                </a:solidFill>
              </a:rPr>
              <a:t> । </a:t>
            </a:r>
            <a:r>
              <a:rPr lang="en-US" sz="4000" dirty="0" err="1">
                <a:solidFill>
                  <a:schemeClr val="bg1"/>
                </a:solidFill>
              </a:rPr>
              <a:t>বিভিন্ন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ক্ষতিকর</a:t>
            </a:r>
            <a:r>
              <a:rPr lang="en-US" sz="4000" dirty="0">
                <a:solidFill>
                  <a:schemeClr val="bg1"/>
                </a:solidFill>
              </a:rPr>
              <a:t> ও </a:t>
            </a:r>
            <a:r>
              <a:rPr lang="en-US" sz="4000" dirty="0" err="1">
                <a:solidFill>
                  <a:schemeClr val="bg1"/>
                </a:solidFill>
              </a:rPr>
              <a:t>বিষাক্ত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পদার্থ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পরিবেশে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মিশলে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পরিবেশ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দূষিত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হয়</a:t>
            </a:r>
            <a:r>
              <a:rPr lang="en-US" sz="4000" dirty="0">
                <a:solidFill>
                  <a:schemeClr val="bg1"/>
                </a:solidFill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4281029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E4A5475-5572-49AA-8352-CC91775D69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457200"/>
            <a:ext cx="5760561" cy="74866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339840" y="984739"/>
            <a:ext cx="58521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 smtClean="0"/>
              <a:t>পাঠ্য</a:t>
            </a:r>
            <a:r>
              <a:rPr lang="en-US" sz="8000" dirty="0" smtClean="0"/>
              <a:t> </a:t>
            </a:r>
            <a:r>
              <a:rPr lang="en-US" sz="8000" dirty="0" err="1" smtClean="0"/>
              <a:t>বই</a:t>
            </a:r>
            <a:r>
              <a:rPr lang="en-US" sz="8000" dirty="0" smtClean="0"/>
              <a:t> </a:t>
            </a:r>
            <a:r>
              <a:rPr lang="en-US" sz="8000" dirty="0" err="1" smtClean="0"/>
              <a:t>সংযোগ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358397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38551" y="914400"/>
            <a:ext cx="48577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</a:rPr>
              <a:t>বাড়ীর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কাজ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81200" y="2326154"/>
            <a:ext cx="74295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solidFill>
                  <a:schemeClr val="bg1"/>
                </a:solidFill>
              </a:rPr>
              <a:t>তোমার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বাড়ীর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আশেপাশে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প্রাপ্ত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বিভিন্ন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ধরনের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দূষণ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খুঁজে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বের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করে</a:t>
            </a:r>
            <a:r>
              <a:rPr lang="en-US" sz="4000" dirty="0">
                <a:solidFill>
                  <a:schemeClr val="bg1"/>
                </a:solidFill>
              </a:rPr>
              <a:t>  </a:t>
            </a:r>
            <a:r>
              <a:rPr lang="en-US" sz="4000" dirty="0" err="1">
                <a:solidFill>
                  <a:schemeClr val="bg1"/>
                </a:solidFill>
              </a:rPr>
              <a:t>পাঠ্য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বই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দে</a:t>
            </a:r>
            <a:r>
              <a:rPr lang="en-US" sz="4000" dirty="0" err="1" smtClean="0">
                <a:solidFill>
                  <a:schemeClr val="bg1"/>
                </a:solidFill>
              </a:rPr>
              <a:t>খে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একটি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পর্যবেক্ষন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ফরম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তৈরি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করে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দূষণগুলোর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ছবি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এঁকে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নিয়ে</a:t>
            </a:r>
            <a:r>
              <a:rPr lang="en-US" sz="4000" dirty="0">
                <a:solidFill>
                  <a:schemeClr val="bg1"/>
                </a:solidFill>
              </a:rPr>
              <a:t>   </a:t>
            </a:r>
            <a:r>
              <a:rPr lang="en-US" sz="4000" dirty="0" err="1">
                <a:solidFill>
                  <a:schemeClr val="bg1"/>
                </a:solidFill>
              </a:rPr>
              <a:t>আসবে</a:t>
            </a:r>
            <a:r>
              <a:rPr lang="en-US" sz="4000" dirty="0">
                <a:solidFill>
                  <a:schemeClr val="bg1"/>
                </a:solidFill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3611819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15496" y="1744394"/>
            <a:ext cx="956309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 err="1">
                <a:solidFill>
                  <a:srgbClr val="FF0000"/>
                </a:solidFill>
              </a:rPr>
              <a:t>ধন্যবাদ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081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29133" y="2757268"/>
            <a:ext cx="66540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>
                <a:solidFill>
                  <a:schemeClr val="bg1"/>
                </a:solidFill>
              </a:rPr>
              <a:t>স্বাগতম</a:t>
            </a:r>
            <a:endParaRPr lang="en-US" sz="9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4494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48442" y="1228397"/>
            <a:ext cx="849932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dirty="0">
              <a:solidFill>
                <a:schemeClr val="bg1"/>
              </a:solidFill>
            </a:endParaRPr>
          </a:p>
          <a:p>
            <a:pPr algn="ctr"/>
            <a:r>
              <a:rPr lang="en-US" sz="4000" dirty="0" err="1">
                <a:solidFill>
                  <a:schemeClr val="bg1"/>
                </a:solidFill>
              </a:rPr>
              <a:t>সুপর্না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সরকার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তন্ময়</a:t>
            </a:r>
            <a:endParaRPr lang="en-US" sz="4000" dirty="0">
              <a:solidFill>
                <a:schemeClr val="bg1"/>
              </a:solidFill>
            </a:endParaRPr>
          </a:p>
          <a:p>
            <a:pPr algn="ctr"/>
            <a:r>
              <a:rPr lang="en-US" sz="4000" dirty="0" err="1">
                <a:solidFill>
                  <a:schemeClr val="bg1"/>
                </a:solidFill>
              </a:rPr>
              <a:t>সহকারি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শিক্ষক</a:t>
            </a:r>
            <a:endParaRPr lang="en-US" sz="4000" dirty="0">
              <a:solidFill>
                <a:schemeClr val="bg1"/>
              </a:solidFill>
            </a:endParaRPr>
          </a:p>
          <a:p>
            <a:pPr algn="ctr"/>
            <a:r>
              <a:rPr lang="en-US" sz="4000" dirty="0" err="1">
                <a:solidFill>
                  <a:schemeClr val="bg1"/>
                </a:solidFill>
              </a:rPr>
              <a:t>ধুলিহর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সরকারি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প্রাথমিক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বিদ্যালয়</a:t>
            </a:r>
            <a:endParaRPr lang="en-US" sz="4000" dirty="0">
              <a:solidFill>
                <a:schemeClr val="bg1"/>
              </a:solidFill>
            </a:endParaRPr>
          </a:p>
          <a:p>
            <a:pPr algn="ctr"/>
            <a:r>
              <a:rPr lang="en-US" sz="4000" dirty="0" err="1">
                <a:solidFill>
                  <a:schemeClr val="bg1"/>
                </a:solidFill>
              </a:rPr>
              <a:t>হোসেনপুর</a:t>
            </a:r>
            <a:r>
              <a:rPr lang="en-US" sz="4000" dirty="0">
                <a:solidFill>
                  <a:schemeClr val="bg1"/>
                </a:solidFill>
              </a:rPr>
              <a:t>, </a:t>
            </a:r>
            <a:r>
              <a:rPr lang="en-US" sz="4000" dirty="0" err="1">
                <a:solidFill>
                  <a:schemeClr val="bg1"/>
                </a:solidFill>
              </a:rPr>
              <a:t>কিশোরগঞ্জ</a:t>
            </a:r>
            <a:endParaRPr lang="en-US" sz="4000" dirty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EC147E2-EE91-433E-BB6E-7A5AD40EC9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7" y="1048579"/>
            <a:ext cx="5110373" cy="4944258"/>
          </a:xfrm>
          <a:prstGeom prst="rect">
            <a:avLst/>
          </a:prstGeom>
          <a:ln>
            <a:noFill/>
          </a:ln>
          <a:effectLst>
            <a:outerShdw dist="50800" dir="5220000" sx="105000" sy="105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5181600" y="249609"/>
            <a:ext cx="28507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solidFill>
                  <a:schemeClr val="bg1"/>
                </a:solidFill>
              </a:rPr>
              <a:t>পরিচিতি</a:t>
            </a:r>
            <a:endParaRPr lang="en-US" sz="66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555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43275" y="-95250"/>
            <a:ext cx="550545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accent2"/>
                </a:solidFill>
              </a:rPr>
              <a:t>                           </a:t>
            </a:r>
            <a:r>
              <a:rPr lang="en-US" sz="5400" dirty="0" err="1">
                <a:solidFill>
                  <a:schemeClr val="bg1"/>
                </a:solidFill>
              </a:rPr>
              <a:t>পাঠের</a:t>
            </a:r>
            <a:r>
              <a:rPr lang="en-US" sz="5400" dirty="0">
                <a:solidFill>
                  <a:schemeClr val="bg1"/>
                </a:solidFill>
              </a:rPr>
              <a:t> </a:t>
            </a:r>
            <a:r>
              <a:rPr lang="en-US" sz="5400" dirty="0" err="1">
                <a:solidFill>
                  <a:schemeClr val="bg1"/>
                </a:solidFill>
              </a:rPr>
              <a:t>শিরোনাম</a:t>
            </a:r>
            <a:endParaRPr lang="en-US" sz="5400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en-US" sz="5400" dirty="0">
                <a:solidFill>
                  <a:schemeClr val="accent1">
                    <a:lumMod val="75000"/>
                  </a:schemeClr>
                </a:solidFill>
              </a:rPr>
              <a:t>                            </a:t>
            </a:r>
            <a:r>
              <a:rPr lang="en-US" sz="5400" dirty="0" err="1">
                <a:solidFill>
                  <a:srgbClr val="FFC000"/>
                </a:solidFill>
              </a:rPr>
              <a:t>প্রাথমিক</a:t>
            </a:r>
            <a:r>
              <a:rPr lang="en-US" sz="5400" dirty="0">
                <a:solidFill>
                  <a:srgbClr val="FFC000"/>
                </a:solidFill>
              </a:rPr>
              <a:t> </a:t>
            </a:r>
            <a:r>
              <a:rPr lang="en-US" sz="5400" dirty="0" err="1">
                <a:solidFill>
                  <a:srgbClr val="FFC000"/>
                </a:solidFill>
              </a:rPr>
              <a:t>বিজ্ঞান</a:t>
            </a:r>
            <a:endParaRPr lang="en-US" sz="5400" dirty="0">
              <a:solidFill>
                <a:srgbClr val="FFC000"/>
              </a:solidFill>
            </a:endParaRPr>
          </a:p>
          <a:p>
            <a:pPr algn="ctr"/>
            <a:r>
              <a:rPr lang="en-US" sz="5400" dirty="0">
                <a:solidFill>
                  <a:schemeClr val="bg1"/>
                </a:solidFill>
              </a:rPr>
              <a:t>৫ম </a:t>
            </a:r>
            <a:r>
              <a:rPr lang="en-US" sz="5400" dirty="0" err="1">
                <a:solidFill>
                  <a:schemeClr val="bg1"/>
                </a:solidFill>
              </a:rPr>
              <a:t>শ্রেণি</a:t>
            </a:r>
            <a:endParaRPr lang="en-US" sz="5400" dirty="0">
              <a:solidFill>
                <a:schemeClr val="bg1"/>
              </a:solidFill>
            </a:endParaRPr>
          </a:p>
          <a:p>
            <a:pPr algn="ctr"/>
            <a:r>
              <a:rPr lang="en-US" sz="5400" dirty="0">
                <a:solidFill>
                  <a:srgbClr val="66CCFF"/>
                </a:solidFill>
              </a:rPr>
              <a:t> </a:t>
            </a:r>
            <a:r>
              <a:rPr lang="en-US" sz="3200" dirty="0">
                <a:solidFill>
                  <a:srgbClr val="66CCFF"/>
                </a:solidFill>
              </a:rPr>
              <a:t>.</a:t>
            </a:r>
            <a:r>
              <a:rPr lang="en-US" sz="5400" dirty="0">
                <a:solidFill>
                  <a:srgbClr val="66CCFF"/>
                </a:solidFill>
              </a:rPr>
              <a:t>                      </a:t>
            </a:r>
            <a:r>
              <a:rPr lang="en-US" sz="7200" dirty="0" err="1">
                <a:solidFill>
                  <a:srgbClr val="92D050"/>
                </a:solidFill>
              </a:rPr>
              <a:t>পরিবেশ</a:t>
            </a:r>
            <a:r>
              <a:rPr lang="en-US" sz="7200" dirty="0">
                <a:solidFill>
                  <a:srgbClr val="92D050"/>
                </a:solidFill>
              </a:rPr>
              <a:t> </a:t>
            </a:r>
            <a:r>
              <a:rPr lang="en-US" sz="7200" dirty="0" err="1">
                <a:solidFill>
                  <a:srgbClr val="92D050"/>
                </a:solidFill>
              </a:rPr>
              <a:t>দূষণ</a:t>
            </a:r>
            <a:endParaRPr lang="en-US" sz="7200" dirty="0">
              <a:solidFill>
                <a:srgbClr val="92D05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1474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E3375C7-A734-4134-802E-DEE3C1201B04}"/>
              </a:ext>
            </a:extLst>
          </p:cNvPr>
          <p:cNvSpPr txBox="1"/>
          <p:nvPr/>
        </p:nvSpPr>
        <p:spPr>
          <a:xfrm>
            <a:off x="1581150" y="1733550"/>
            <a:ext cx="901065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bg1"/>
                </a:solidFill>
              </a:rPr>
              <a:t>পাঠ্যাংশ</a:t>
            </a:r>
            <a:r>
              <a:rPr lang="en-US" sz="4000" dirty="0">
                <a:solidFill>
                  <a:schemeClr val="bg1"/>
                </a:solidFill>
              </a:rPr>
              <a:t> : </a:t>
            </a:r>
            <a:r>
              <a:rPr lang="en-US" sz="4000" dirty="0" err="1">
                <a:solidFill>
                  <a:schemeClr val="bg1"/>
                </a:solidFill>
              </a:rPr>
              <a:t>পরিবেশ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দূষণ</a:t>
            </a:r>
            <a:endParaRPr lang="en-US" sz="4000" dirty="0">
              <a:solidFill>
                <a:schemeClr val="bg1"/>
              </a:solidFill>
            </a:endParaRPr>
          </a:p>
          <a:p>
            <a:pPr algn="ctr"/>
            <a:endParaRPr lang="en-US" sz="4000" dirty="0">
              <a:solidFill>
                <a:schemeClr val="bg1"/>
              </a:solidFill>
            </a:endParaRPr>
          </a:p>
          <a:p>
            <a:pPr algn="ctr"/>
            <a:r>
              <a:rPr lang="en-US" sz="4000" dirty="0" err="1">
                <a:solidFill>
                  <a:schemeClr val="bg1"/>
                </a:solidFill>
              </a:rPr>
              <a:t>পৃষ্ঠা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smtClean="0">
                <a:solidFill>
                  <a:schemeClr val="bg1"/>
                </a:solidFill>
              </a:rPr>
              <a:t>: ৯</a:t>
            </a:r>
            <a:endParaRPr lang="en-US" sz="4000" dirty="0">
              <a:solidFill>
                <a:schemeClr val="bg1"/>
              </a:solidFill>
            </a:endParaRPr>
          </a:p>
          <a:p>
            <a:pPr algn="ctr"/>
            <a:endParaRPr lang="en-US" sz="4000" dirty="0">
              <a:solidFill>
                <a:schemeClr val="bg1"/>
              </a:solidFill>
            </a:endParaRPr>
          </a:p>
          <a:p>
            <a:pPr algn="ctr"/>
            <a:r>
              <a:rPr lang="en-US" sz="4000" dirty="0">
                <a:solidFill>
                  <a:schemeClr val="bg1"/>
                </a:solidFill>
              </a:rPr>
              <a:t>(</a:t>
            </a:r>
            <a:r>
              <a:rPr lang="en-US" sz="4000" dirty="0" err="1">
                <a:solidFill>
                  <a:schemeClr val="bg1"/>
                </a:solidFill>
              </a:rPr>
              <a:t>বেঁচে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থাকার</a:t>
            </a:r>
            <a:r>
              <a:rPr lang="en-US" sz="4000" dirty="0">
                <a:solidFill>
                  <a:schemeClr val="bg1"/>
                </a:solidFill>
              </a:rPr>
              <a:t> ……………..……… </a:t>
            </a:r>
            <a:r>
              <a:rPr lang="en-US" sz="4000" dirty="0" err="1">
                <a:solidFill>
                  <a:schemeClr val="bg1"/>
                </a:solidFill>
              </a:rPr>
              <a:t>দুষিত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হয়</a:t>
            </a:r>
            <a:r>
              <a:rPr lang="en-US" sz="4000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99975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9471" y="1026942"/>
            <a:ext cx="6246055" cy="1392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366868" y="908385"/>
            <a:ext cx="5458264" cy="11079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solidFill>
                  <a:srgbClr val="FF0000"/>
                </a:solidFill>
              </a:rPr>
              <a:t>শিখনফল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32991" y="3730472"/>
            <a:ext cx="7726017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১.২.১   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পরিবেশ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দূষণ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কী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তা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বলতে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পারবে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1251764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51163" y="101075"/>
            <a:ext cx="6949440" cy="1836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/>
              <a:t>ছবিতে</a:t>
            </a:r>
            <a:r>
              <a:rPr lang="en-US" sz="4000" dirty="0"/>
              <a:t> </a:t>
            </a:r>
            <a:r>
              <a:rPr lang="en-US" sz="4000" dirty="0" err="1"/>
              <a:t>কী</a:t>
            </a:r>
            <a:r>
              <a:rPr lang="en-US" sz="4000" dirty="0"/>
              <a:t> </a:t>
            </a:r>
            <a:r>
              <a:rPr lang="en-US" sz="4000" dirty="0" err="1"/>
              <a:t>কী</a:t>
            </a:r>
            <a:r>
              <a:rPr lang="en-US" sz="4000" dirty="0"/>
              <a:t> </a:t>
            </a:r>
            <a:r>
              <a:rPr lang="en-US" sz="4000" dirty="0" err="1"/>
              <a:t>দেখতে</a:t>
            </a:r>
            <a:r>
              <a:rPr lang="en-US" sz="4000" dirty="0"/>
              <a:t> </a:t>
            </a:r>
            <a:r>
              <a:rPr lang="en-US" sz="4000" dirty="0" err="1"/>
              <a:t>পাচ্ছ</a:t>
            </a:r>
            <a:r>
              <a:rPr lang="en-US" sz="4000" dirty="0"/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541" y="1019113"/>
            <a:ext cx="6836897" cy="68146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1" y="876300"/>
            <a:ext cx="6050866" cy="62103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2D05038-58F5-4E3B-9832-FB5A5D032322}"/>
              </a:ext>
            </a:extLst>
          </p:cNvPr>
          <p:cNvSpPr txBox="1"/>
          <p:nvPr/>
        </p:nvSpPr>
        <p:spPr>
          <a:xfrm>
            <a:off x="4482758" y="5800787"/>
            <a:ext cx="4286250" cy="1015663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chemeClr val="bg1"/>
                </a:solidFill>
              </a:rPr>
              <a:t>বায়ু</a:t>
            </a:r>
            <a:r>
              <a:rPr lang="en-US" sz="6000" dirty="0">
                <a:solidFill>
                  <a:schemeClr val="bg1"/>
                </a:solidFill>
              </a:rPr>
              <a:t> </a:t>
            </a:r>
            <a:r>
              <a:rPr lang="en-US" sz="6000" dirty="0" err="1">
                <a:solidFill>
                  <a:schemeClr val="bg1"/>
                </a:solidFill>
              </a:rPr>
              <a:t>দূষণ</a:t>
            </a:r>
            <a:endParaRPr lang="en-US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2537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7497"/>
            <a:ext cx="5682177" cy="58105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177" y="1047497"/>
            <a:ext cx="6757473" cy="67058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B0D5187-047C-4D01-A301-5FC352816A42}"/>
              </a:ext>
            </a:extLst>
          </p:cNvPr>
          <p:cNvSpPr txBox="1"/>
          <p:nvPr/>
        </p:nvSpPr>
        <p:spPr>
          <a:xfrm>
            <a:off x="1962150" y="247650"/>
            <a:ext cx="857250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</a:rPr>
              <a:t>ছবিতে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কী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কী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দেখতে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পাচ্ছ</a:t>
            </a:r>
            <a:r>
              <a:rPr lang="en-US" sz="40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9000125-5098-498B-9D44-1F895AD57806}"/>
              </a:ext>
            </a:extLst>
          </p:cNvPr>
          <p:cNvSpPr txBox="1"/>
          <p:nvPr/>
        </p:nvSpPr>
        <p:spPr>
          <a:xfrm>
            <a:off x="3481169" y="5934298"/>
            <a:ext cx="4610100" cy="1015663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/>
              <a:t>পানি</a:t>
            </a:r>
            <a:r>
              <a:rPr lang="en-US" sz="6000" dirty="0"/>
              <a:t> </a:t>
            </a:r>
            <a:r>
              <a:rPr lang="en-US" sz="6000" dirty="0" err="1"/>
              <a:t>দূষণ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192983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5814939" cy="54652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406" y="1371600"/>
            <a:ext cx="6305549" cy="5486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B9F1D9C-2118-4948-9F6E-99EF2BAE206F}"/>
              </a:ext>
            </a:extLst>
          </p:cNvPr>
          <p:cNvSpPr txBox="1"/>
          <p:nvPr/>
        </p:nvSpPr>
        <p:spPr>
          <a:xfrm>
            <a:off x="1314450" y="323850"/>
            <a:ext cx="10020300" cy="70788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</a:rPr>
              <a:t>ছবিতে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কী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কী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দেখতে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পাচ্ছ</a:t>
            </a:r>
            <a:r>
              <a:rPr lang="en-US" sz="40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A68C811-FB5E-494A-96B3-232F21E2A875}"/>
              </a:ext>
            </a:extLst>
          </p:cNvPr>
          <p:cNvSpPr txBox="1"/>
          <p:nvPr/>
        </p:nvSpPr>
        <p:spPr>
          <a:xfrm>
            <a:off x="3702881" y="5928653"/>
            <a:ext cx="4591050" cy="1034713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/>
              <a:t>শব্দ</a:t>
            </a:r>
            <a:r>
              <a:rPr lang="en-US" sz="6000" dirty="0"/>
              <a:t> </a:t>
            </a:r>
            <a:r>
              <a:rPr lang="en-US" sz="6000" dirty="0" err="1"/>
              <a:t>দূষণ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660757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1435</TotalTime>
  <Words>169</Words>
  <Application>Microsoft Office PowerPoint</Application>
  <PresentationFormat>Widescreen</PresentationFormat>
  <Paragraphs>38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sumon sarkar</dc:creator>
  <cp:lastModifiedBy>sumon sarkar</cp:lastModifiedBy>
  <cp:revision>46</cp:revision>
  <dcterms:created xsi:type="dcterms:W3CDTF">2019-12-16T13:27:53Z</dcterms:created>
  <dcterms:modified xsi:type="dcterms:W3CDTF">2020-01-01T10:43:45Z</dcterms:modified>
</cp:coreProperties>
</file>