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7" r:id="rId12"/>
    <p:sldId id="282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C19D-0431-4731-9759-E93DAD4942F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24D8-2D6D-45D5-8241-9F1F55C0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5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3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4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808C-45C7-4D18-9562-B053BA5E50B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C1C6-2E08-49AD-8A7E-22B93AC7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azir%20Ahmed\Music\vlc-record-2014-02-02-21h40m51s-Happy%20Birthday%20To%20You!%20(Traditional).mp3-.mp3-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3855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5127" y="581891"/>
            <a:ext cx="10931237" cy="5776910"/>
            <a:chOff x="313027" y="748144"/>
            <a:chExt cx="11477190" cy="5610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1" y="748144"/>
              <a:ext cx="9462654" cy="55002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27" y="4319604"/>
              <a:ext cx="2693410" cy="20391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610" y="5190690"/>
              <a:ext cx="3419607" cy="65029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4046" y="-439329"/>
            <a:ext cx="1111771" cy="100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7122">
            <a:off x="12322280" y="-48806"/>
            <a:ext cx="1111771" cy="1008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45203" y="5357717"/>
            <a:ext cx="1111771" cy="10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255 L 0.99388 0.423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7" y="2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-0.90078 0.4053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39" y="20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857 L 0.99414 -0.7280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79" y="-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cx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84" y="4310235"/>
            <a:ext cx="3276600" cy="208555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026" name="Picture 2" descr="E:\Multimedia Class Room\Birthday\imagesvbg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28384" y="2855213"/>
            <a:ext cx="2590800" cy="15174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3" name="Picture 2" descr="imaxcd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118" y="4054631"/>
            <a:ext cx="931333" cy="762000"/>
          </a:xfrm>
          <a:prstGeom prst="ellipse">
            <a:avLst/>
          </a:prstGeom>
          <a:ln w="63500" cap="rnd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  <a:scene3d>
            <a:camera prst="isometricOffAxis2Top"/>
            <a:lightRig rig="glow" dir="t">
              <a:rot lat="0" lon="0" rev="0"/>
            </a:lightRig>
          </a:scene3d>
          <a:sp3d prstMaterial="powder">
            <a:bevelT w="127000" h="101600" prst="divot"/>
            <a:bevelB w="114300" h="114300" prst="hardEdge"/>
          </a:sp3d>
        </p:spPr>
      </p:pic>
      <p:pic>
        <p:nvPicPr>
          <p:cNvPr id="6" name="Picture 5" descr="happy-birthday-477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52401"/>
            <a:ext cx="8305800" cy="21335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40873" y="5405190"/>
            <a:ext cx="9074726" cy="990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 a birthday song. Happy Birthday to you, Happy Birthday to you Happy Birthday Dear……., Happy Birthday to you.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59749" y="4224904"/>
            <a:ext cx="158301" cy="563217"/>
            <a:chOff x="6629400" y="3733800"/>
            <a:chExt cx="310701" cy="1020417"/>
          </a:xfrm>
        </p:grpSpPr>
        <p:pic>
          <p:nvPicPr>
            <p:cNvPr id="4" name="Picture 3" descr="imagjue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400" y="3733800"/>
              <a:ext cx="310701" cy="654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>
              <a:bevelB prst="angle"/>
            </a:sp3d>
          </p:spPr>
        </p:pic>
        <p:pic>
          <p:nvPicPr>
            <p:cNvPr id="8" name="Picture 7" descr="imfbnages - Copy - Copy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9400" y="4343400"/>
              <a:ext cx="304800" cy="41081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78483" y="4224904"/>
            <a:ext cx="158301" cy="563217"/>
            <a:chOff x="6629400" y="3733800"/>
            <a:chExt cx="310701" cy="1020417"/>
          </a:xfrm>
        </p:grpSpPr>
        <p:pic>
          <p:nvPicPr>
            <p:cNvPr id="11" name="Picture 10" descr="imagjue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400" y="3733800"/>
              <a:ext cx="310701" cy="654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>
              <a:bevelB prst="angle"/>
            </a:sp3d>
          </p:spPr>
        </p:pic>
        <p:pic>
          <p:nvPicPr>
            <p:cNvPr id="12" name="Picture 11" descr="imfbnages - Copy - Copy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9400" y="4343400"/>
              <a:ext cx="304800" cy="41081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977760" y="4275408"/>
            <a:ext cx="158301" cy="563217"/>
            <a:chOff x="6629400" y="3733800"/>
            <a:chExt cx="310701" cy="1020417"/>
          </a:xfrm>
        </p:grpSpPr>
        <p:pic>
          <p:nvPicPr>
            <p:cNvPr id="14" name="Picture 13" descr="imagjue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400" y="3733800"/>
              <a:ext cx="310701" cy="654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>
              <a:bevelB prst="angle"/>
            </a:sp3d>
          </p:spPr>
        </p:pic>
        <p:pic>
          <p:nvPicPr>
            <p:cNvPr id="15" name="Picture 14" descr="imfbnages - Copy - Copy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9400" y="4343400"/>
              <a:ext cx="304800" cy="41081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567761" y="4243992"/>
            <a:ext cx="158301" cy="563217"/>
            <a:chOff x="6629400" y="3733800"/>
            <a:chExt cx="310701" cy="1020417"/>
          </a:xfrm>
        </p:grpSpPr>
        <p:pic>
          <p:nvPicPr>
            <p:cNvPr id="17" name="Picture 16" descr="imagjue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400" y="3733800"/>
              <a:ext cx="310701" cy="654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>
              <a:bevelB prst="angle"/>
            </a:sp3d>
          </p:spPr>
        </p:pic>
        <p:pic>
          <p:nvPicPr>
            <p:cNvPr id="18" name="Picture 17" descr="imfbnages - Copy - Copy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9400" y="4343400"/>
              <a:ext cx="304800" cy="410817"/>
            </a:xfrm>
            <a:prstGeom prst="rect">
              <a:avLst/>
            </a:prstGeom>
          </p:spPr>
        </p:pic>
      </p:grpSp>
      <p:pic>
        <p:nvPicPr>
          <p:cNvPr id="20" name="vlc-record-2014-02-02-21h40m51s-Happy Birthday To You! (Traditional).mp3-.mp3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6400800" y="1143000"/>
            <a:ext cx="76200" cy="76200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77091"/>
            <a:ext cx="11596255" cy="2744970"/>
          </a:xfrm>
          <a:prstGeom prst="rect">
            <a:avLst/>
          </a:prstGeom>
        </p:spPr>
      </p:pic>
      <p:pic>
        <p:nvPicPr>
          <p:cNvPr id="4" name="Picture 3" descr="birthday33q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27" y="3299152"/>
            <a:ext cx="3741530" cy="3018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3299153"/>
            <a:ext cx="3546763" cy="32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62" y="1122217"/>
            <a:ext cx="5555673" cy="5403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2" y="318652"/>
            <a:ext cx="5777345" cy="72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connections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9" y="219074"/>
            <a:ext cx="2417184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7" y="3505198"/>
            <a:ext cx="2417184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3" y="401782"/>
            <a:ext cx="2417184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9" y="3533774"/>
            <a:ext cx="241718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295400" y="1150204"/>
            <a:ext cx="994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look and see the video attentively.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7819"/>
              </p:ext>
            </p:extLst>
          </p:nvPr>
        </p:nvGraphicFramePr>
        <p:xfrm>
          <a:off x="5097463" y="2982913"/>
          <a:ext cx="18319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960840" imgH="491040" progId="Package">
                  <p:embed/>
                </p:oleObj>
              </mc:Choice>
              <mc:Fallback>
                <p:oleObj name="Packager Shell Object" showAsIcon="1" r:id="rId3" imgW="960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7463" y="2982913"/>
                        <a:ext cx="183197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2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wallpaper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074">
            <a:off x="1718941" y="1246275"/>
            <a:ext cx="3370678" cy="285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381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using picture: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1599" y="2895600"/>
            <a:ext cx="5611091" cy="1905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 stick of wax with a string through the middle.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1910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Candle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791201"/>
            <a:ext cx="63246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Please give me some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candles.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3393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with sentences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using picture: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86313" y="3819524"/>
            <a:ext cx="5257800" cy="1371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 get pleasure from something.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1148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Enjoy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1613" y="5629125"/>
            <a:ext cx="42672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Enjoy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your day. </a:t>
            </a:r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mated-wallpaper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074">
            <a:off x="1563327" y="1316469"/>
            <a:ext cx="3798316" cy="2284945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49" y="982737"/>
            <a:ext cx="2729345" cy="28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9182" y="430245"/>
            <a:ext cx="6934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Answer the following questions: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6455" y="3422072"/>
            <a:ext cx="74676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Light" pitchFamily="2" charset="0"/>
                <a:cs typeface="NikoshLight" pitchFamily="2" charset="0"/>
              </a:rPr>
              <a:t>2. Why are five candles kept on the cake?</a:t>
            </a:r>
            <a:endParaRPr lang="en-GB" sz="2800" dirty="0">
              <a:solidFill>
                <a:srgbClr val="00B05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299" y="2185764"/>
            <a:ext cx="89154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Light" pitchFamily="2" charset="0"/>
                <a:cs typeface="NikoshLight" pitchFamily="2" charset="0"/>
              </a:rPr>
              <a:t>Answer: A Birthday is a memorable day in one’s  </a:t>
            </a:r>
          </a:p>
          <a:p>
            <a:pPr algn="just"/>
            <a:r>
              <a:rPr lang="en-US" sz="2800" dirty="0">
                <a:latin typeface="NikoshLight" pitchFamily="2" charset="0"/>
                <a:cs typeface="NikoshLight" pitchFamily="2" charset="0"/>
              </a:rPr>
              <a:t>                    life. It is the day when he was born.</a:t>
            </a:r>
            <a:endParaRPr lang="en-GB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455" y="1478972"/>
            <a:ext cx="38100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Light" pitchFamily="2" charset="0"/>
                <a:cs typeface="NikoshLight" pitchFamily="2" charset="0"/>
              </a:rPr>
              <a:t>1. What is birthday?</a:t>
            </a:r>
            <a:endParaRPr lang="en-GB" sz="2800" dirty="0">
              <a:solidFill>
                <a:srgbClr val="00B05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222402"/>
            <a:ext cx="91440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Light" pitchFamily="2" charset="0"/>
                <a:cs typeface="NikoshLight" pitchFamily="2" charset="0"/>
              </a:rPr>
              <a:t>Answer: Five candles are kept on the cake because   </a:t>
            </a:r>
          </a:p>
          <a:p>
            <a:pPr algn="just"/>
            <a:r>
              <a:rPr lang="en-US" sz="2800" dirty="0">
                <a:latin typeface="NikoshLight" pitchFamily="2" charset="0"/>
                <a:cs typeface="NikoshLight" pitchFamily="2" charset="0"/>
              </a:rPr>
              <a:t>                    it is the fifth birthday of the boy.</a:t>
            </a:r>
            <a:endParaRPr lang="en-GB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1" y="-6928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5240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Choose the best answer: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762000"/>
            <a:ext cx="571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1. What is the cake made from?</a:t>
            </a:r>
            <a:endParaRPr lang="en-US" sz="2400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371600"/>
            <a:ext cx="228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a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. 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candle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524000"/>
            <a:ext cx="2895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Light" pitchFamily="2" charset="0"/>
                <a:cs typeface="NikoshLight" pitchFamily="2" charset="0"/>
              </a:rPr>
              <a:t>b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  Strawberry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9812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c.  orange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133600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d.  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276601"/>
            <a:ext cx="7772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2.  A birthday is a memorable day. Here ‘memorable’ is a/an---</a:t>
            </a:r>
            <a:endParaRPr lang="en-US" sz="2400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4419600"/>
            <a:ext cx="228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a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. 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noun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4343400"/>
            <a:ext cx="2895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Light" pitchFamily="2" charset="0"/>
                <a:cs typeface="NikoshLight" pitchFamily="2" charset="0"/>
              </a:rPr>
              <a:t>b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  adjective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50292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c.  verb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4953000"/>
            <a:ext cx="2438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d.  adverb</a:t>
            </a:r>
          </a:p>
        </p:txBody>
      </p:sp>
      <p:sp>
        <p:nvSpPr>
          <p:cNvPr id="22" name="Oval 21"/>
          <p:cNvSpPr/>
          <p:nvPr/>
        </p:nvSpPr>
        <p:spPr>
          <a:xfrm>
            <a:off x="5848350" y="4419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48350" y="2209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1200" y="762000"/>
            <a:ext cx="845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3. Let’s sing a birthday song. Here ‘Birthday’ is-</a:t>
            </a:r>
            <a:endParaRPr lang="en-US" sz="2400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219200"/>
            <a:ext cx="228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a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. 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noun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371600"/>
            <a:ext cx="2895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Light" pitchFamily="2" charset="0"/>
                <a:cs typeface="NikoshLight" pitchFamily="2" charset="0"/>
              </a:rPr>
              <a:t>b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  adjective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18288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c.  verb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6600" y="1981200"/>
            <a:ext cx="2209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d.  adverb</a:t>
            </a:r>
          </a:p>
        </p:txBody>
      </p:sp>
      <p:sp>
        <p:nvSpPr>
          <p:cNvPr id="20" name="Oval 19"/>
          <p:cNvSpPr/>
          <p:nvPr/>
        </p:nvSpPr>
        <p:spPr>
          <a:xfrm>
            <a:off x="2324100" y="147572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3600" y="15240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Choose the best answer: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1200" y="259080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4.  ‘Parents’ means--</a:t>
            </a:r>
            <a:endParaRPr lang="en-US" sz="2400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3048000"/>
            <a:ext cx="228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a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. 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father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3210580"/>
            <a:ext cx="2895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Light" pitchFamily="2" charset="0"/>
                <a:cs typeface="NikoshLight" pitchFamily="2" charset="0"/>
              </a:rPr>
              <a:t>b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  mother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3657600"/>
            <a:ext cx="4343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c.  Father and mother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400" y="3733800"/>
            <a:ext cx="2438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d.  adverb</a:t>
            </a:r>
          </a:p>
        </p:txBody>
      </p:sp>
      <p:sp>
        <p:nvSpPr>
          <p:cNvPr id="28" name="Oval 27"/>
          <p:cNvSpPr/>
          <p:nvPr/>
        </p:nvSpPr>
        <p:spPr>
          <a:xfrm>
            <a:off x="2286000" y="3733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57400" y="4582180"/>
            <a:ext cx="815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5. The number of the birthday cake is usually</a:t>
            </a:r>
            <a:endParaRPr lang="en-US" sz="2400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0" y="5039380"/>
            <a:ext cx="228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a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. 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2400" y="5201960"/>
            <a:ext cx="228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Light" pitchFamily="2" charset="0"/>
                <a:cs typeface="NikoshLight" pitchFamily="2" charset="0"/>
              </a:rPr>
              <a:t>b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  two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5648980"/>
            <a:ext cx="4876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c.  Same as the child’s 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96200" y="5725180"/>
            <a:ext cx="2438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Light" pitchFamily="2" charset="0"/>
                <a:cs typeface="NikoshLight" pitchFamily="2" charset="0"/>
              </a:rPr>
              <a:t>d.  three</a:t>
            </a:r>
          </a:p>
        </p:txBody>
      </p:sp>
      <p:sp>
        <p:nvSpPr>
          <p:cNvPr id="34" name="Oval 33"/>
          <p:cNvSpPr/>
          <p:nvPr/>
        </p:nvSpPr>
        <p:spPr>
          <a:xfrm>
            <a:off x="2305050" y="531495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9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0" grpId="1" animBg="1"/>
      <p:bldP spid="20" grpId="2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8" grpId="2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0" y="410254"/>
            <a:ext cx="88392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earrange the sentences to make a meaningful story.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SGW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485065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A birthday is a memorable day in one’s life.</a:t>
            </a:r>
            <a:endParaRPr lang="en-GB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274846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This is the day when you were born.</a:t>
            </a:r>
            <a:endParaRPr lang="en-GB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8190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Light" pitchFamily="2" charset="0"/>
                <a:cs typeface="NikoshLight" pitchFamily="2" charset="0"/>
              </a:rPr>
              <a:t>Children around the world have fun on this day.</a:t>
            </a:r>
            <a:endParaRPr lang="en-GB" sz="3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1585246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Light" pitchFamily="2" charset="0"/>
                <a:cs typeface="NikoshLight" pitchFamily="2" charset="0"/>
              </a:rPr>
              <a:t>Parents ask other children to come and have a party.</a:t>
            </a:r>
            <a:endParaRPr lang="en-GB" sz="3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62834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Light" pitchFamily="2" charset="0"/>
                <a:cs typeface="NikoshLight" pitchFamily="2" charset="0"/>
              </a:rPr>
              <a:t>They wear new clothes, sing songs, play games and enjoy the day in different ways.</a:t>
            </a:r>
            <a:endParaRPr lang="en-GB" sz="3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0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9490" y="3883342"/>
            <a:ext cx="5056909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Shakhawat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Hossen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spc="225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Pakuria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School,</a:t>
            </a: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Singra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shakhawathossengps@gmail.com</a:t>
            </a:r>
            <a:endParaRPr lang="bn-BD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Mobile: 01724025641</a:t>
            </a:r>
            <a:endParaRPr lang="en-US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2" y="509150"/>
            <a:ext cx="3021041" cy="31627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31687" y="3883342"/>
            <a:ext cx="5727867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15</a:t>
            </a:r>
            <a:endParaRPr lang="bn-BD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Lesson: Happy birthday</a:t>
            </a:r>
          </a:p>
          <a:p>
            <a:pPr algn="ctr"/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arts Of the lesson: A person’s...family.</a:t>
            </a:r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Wave 12"/>
          <p:cNvSpPr/>
          <p:nvPr/>
        </p:nvSpPr>
        <p:spPr>
          <a:xfrm rot="5400000" flipV="1">
            <a:off x="3591569" y="4377541"/>
            <a:ext cx="4334947" cy="229589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6905" y="619990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INTRODUCING</a:t>
            </a:r>
            <a:endParaRPr lang="en-US" sz="36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eeeee5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706" y="517437"/>
            <a:ext cx="3266718" cy="32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9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7273" y="457200"/>
            <a:ext cx="5334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This is the story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00200"/>
            <a:ext cx="86106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Light" pitchFamily="2" charset="0"/>
                <a:cs typeface="NikoshLight" pitchFamily="2" charset="0"/>
              </a:rPr>
              <a:t>	</a:t>
            </a:r>
            <a:r>
              <a:rPr lang="en-US" sz="3600" dirty="0"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A birthday is a memorable day in one’s life. This is the day when you were born. Children around the world have fun on this day. Parents ask other children to come and have a party. They wear new clothes, sing songs, play games and enjoy the day in different ways.</a:t>
            </a:r>
            <a:endParaRPr lang="en-GB" sz="3600" dirty="0">
              <a:solidFill>
                <a:srgbClr val="7030A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2000" decel="200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work-hi.pn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741226" y="261252"/>
            <a:ext cx="5819634" cy="1905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Rounded Rectangle 4"/>
          <p:cNvSpPr/>
          <p:nvPr/>
        </p:nvSpPr>
        <p:spPr>
          <a:xfrm>
            <a:off x="4493216" y="2441359"/>
            <a:ext cx="3657600" cy="3657600"/>
          </a:xfrm>
          <a:prstGeom prst="roundRect">
            <a:avLst>
              <a:gd name="adj" fmla="val 18899"/>
            </a:avLst>
          </a:prstGeom>
          <a:solidFill>
            <a:srgbClr val="00B050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 fov="4200000">
              <a:rot lat="0" lon="20399999" rev="0"/>
            </a:camera>
            <a:lightRig rig="threePt" dir="t">
              <a:rot lat="0" lon="0" rev="1200000"/>
            </a:lightRig>
          </a:scene3d>
          <a:sp3d z="-1905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1393"/>
              </a:avLst>
            </a:prstTxWarp>
            <a:flatTx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3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sentences about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your</a:t>
            </a:r>
          </a:p>
          <a:p>
            <a:pPr algn="ctr"/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7836" y="521344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0E9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irthday.</a:t>
            </a:r>
            <a:endParaRPr lang="en-GB" sz="4000" dirty="0"/>
          </a:p>
        </p:txBody>
      </p:sp>
      <p:sp>
        <p:nvSpPr>
          <p:cNvPr id="7" name="Frame 6"/>
          <p:cNvSpPr/>
          <p:nvPr/>
        </p:nvSpPr>
        <p:spPr>
          <a:xfrm>
            <a:off x="0" y="-13855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0218"/>
            <a:ext cx="9102436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224" y="1304330"/>
            <a:ext cx="9966960" cy="33832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to….</a:t>
            </a:r>
          </a:p>
          <a:p>
            <a:endParaRPr lang="en-US" sz="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 and  understand  the  text  &amp;  enrich their  vocabulary</a:t>
            </a:r>
            <a:r>
              <a:rPr lang="en-US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10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answer  structured question from the text.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  English  to  talk  about  their  own  birthday.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1" y="381000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Learning out comes: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dex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8201"/>
            <a:ext cx="7315200" cy="5105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nimated-wallpaper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0"/>
            <a:ext cx="75438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birthday-glitter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990600"/>
            <a:ext cx="74676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DSC_05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596" y="732199"/>
            <a:ext cx="8040806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09800" y="1226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do we see in the picture?</a:t>
            </a:r>
            <a:endParaRPr lang="en-GB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964" y="2438401"/>
            <a:ext cx="1050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Light" pitchFamily="2" charset="0"/>
                <a:cs typeface="NikoshLight" pitchFamily="2" charset="0"/>
              </a:rPr>
              <a:t>Let’s  we will read 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today- </a:t>
            </a:r>
            <a:r>
              <a:rPr lang="en-US" sz="4400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Happy Birthday.</a:t>
            </a:r>
            <a:endParaRPr lang="en-GB" sz="4400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191001"/>
            <a:ext cx="236220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Cake box</a:t>
            </a:r>
            <a:endParaRPr lang="en-GB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895601"/>
            <a:ext cx="403860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Birthday Cake</a:t>
            </a:r>
            <a:endParaRPr lang="en-GB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3581401"/>
            <a:ext cx="403860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Puting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out fire</a:t>
            </a:r>
            <a:endParaRPr lang="en-GB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5029201"/>
            <a:ext cx="289560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Candle</a:t>
            </a:r>
            <a:endParaRPr lang="en-GB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1" grpId="0"/>
      <p:bldP spid="11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90" y="5201227"/>
            <a:ext cx="5943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Birthday cake.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199" y="5830452"/>
            <a:ext cx="6705600" cy="609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usually a birthday cake.</a:t>
            </a:r>
          </a:p>
        </p:txBody>
      </p:sp>
      <p:pic>
        <p:nvPicPr>
          <p:cNvPr id="4" name="Picture 3" descr="sh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95400"/>
            <a:ext cx="4876800" cy="3861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590800" y="76200"/>
            <a:ext cx="67818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Discuss by picture: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152400"/>
            <a:ext cx="67818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Discuss by picture: </a:t>
            </a:r>
          </a:p>
        </p:txBody>
      </p:sp>
      <p:pic>
        <p:nvPicPr>
          <p:cNvPr id="4" name="Picture 3" descr="sh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19200"/>
            <a:ext cx="5105400" cy="4552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667000" y="5959034"/>
            <a:ext cx="6705600" cy="609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Candles are lit on it..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304800"/>
            <a:ext cx="67818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Discuss by picture: </a:t>
            </a:r>
          </a:p>
        </p:txBody>
      </p:sp>
      <p:pic>
        <p:nvPicPr>
          <p:cNvPr id="4" name="Picture 3" descr="sh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226120"/>
            <a:ext cx="611232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743200" y="5714995"/>
            <a:ext cx="6705600" cy="609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of candles depends on how old a child is.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304800"/>
            <a:ext cx="67818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Discuss by picture: </a:t>
            </a:r>
          </a:p>
        </p:txBody>
      </p:sp>
      <p:pic>
        <p:nvPicPr>
          <p:cNvPr id="4" name="Picture 3" descr="sh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86" y="1226120"/>
            <a:ext cx="5959929" cy="4175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133600" y="5555662"/>
            <a:ext cx="7696200" cy="6858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picture there are five candles.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228600"/>
            <a:ext cx="67818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Discuss by picture: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9800" y="5728840"/>
            <a:ext cx="7772400" cy="609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It means that the boy is five years old.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3200" y="1191485"/>
            <a:ext cx="6400800" cy="4419600"/>
            <a:chOff x="1219200" y="1524000"/>
            <a:chExt cx="6400800" cy="4419600"/>
          </a:xfrm>
        </p:grpSpPr>
        <p:pic>
          <p:nvPicPr>
            <p:cNvPr id="4" name="Picture 3" descr="sha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24000"/>
              <a:ext cx="6400800" cy="4419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 descr="imagesvb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438400"/>
              <a:ext cx="1864059" cy="18478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9" name="Frame 8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554</Words>
  <Application>Microsoft Office PowerPoint</Application>
  <PresentationFormat>Widescreen</PresentationFormat>
  <Paragraphs>113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196</cp:revision>
  <dcterms:created xsi:type="dcterms:W3CDTF">2019-12-30T14:37:45Z</dcterms:created>
  <dcterms:modified xsi:type="dcterms:W3CDTF">2020-01-01T15:07:26Z</dcterms:modified>
</cp:coreProperties>
</file>