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7" r:id="rId7"/>
    <p:sldId id="266" r:id="rId8"/>
    <p:sldId id="281" r:id="rId9"/>
    <p:sldId id="282" r:id="rId10"/>
    <p:sldId id="261" r:id="rId11"/>
    <p:sldId id="262" r:id="rId12"/>
    <p:sldId id="263" r:id="rId13"/>
    <p:sldId id="283" r:id="rId14"/>
    <p:sldId id="284" r:id="rId15"/>
    <p:sldId id="272" r:id="rId16"/>
    <p:sldId id="273" r:id="rId17"/>
    <p:sldId id="264" r:id="rId18"/>
    <p:sldId id="274" r:id="rId19"/>
    <p:sldId id="285" r:id="rId20"/>
    <p:sldId id="286" r:id="rId21"/>
    <p:sldId id="287" r:id="rId22"/>
    <p:sldId id="278" r:id="rId23"/>
    <p:sldId id="280" r:id="rId24"/>
    <p:sldId id="26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34EF-2185-4BBF-8A69-31174BBAE1EC}" type="datetimeFigureOut">
              <a:rPr lang="en-US" smtClean="0"/>
              <a:t>31-Dec-19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765" y="653144"/>
            <a:ext cx="651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সবাইকে 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1755818"/>
            <a:ext cx="8285872" cy="4405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5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6976" y="771976"/>
            <a:ext cx="2194559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746" y="5316582"/>
            <a:ext cx="72770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কয়েকটি নাম বল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06" y="2071316"/>
            <a:ext cx="4078898" cy="2715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2480" y="5525588"/>
            <a:ext cx="18549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1886372"/>
            <a:ext cx="5431133" cy="3325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4137" y="457199"/>
            <a:ext cx="495785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সমুহ-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20" y="5486399"/>
            <a:ext cx="14891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7" y="1886372"/>
            <a:ext cx="5309685" cy="3325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9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8526" y="5538650"/>
            <a:ext cx="26778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 মৃত্যু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457199"/>
            <a:ext cx="50000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সমুহ-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671" y="5538650"/>
            <a:ext cx="42343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বিবাহ বিচ্ছেদ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1898331"/>
            <a:ext cx="5348450" cy="336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69" y="1854925"/>
            <a:ext cx="5436870" cy="343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0288" y="5538650"/>
            <a:ext cx="42484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শারীরিক-মানসিক ক্রুটি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457199"/>
            <a:ext cx="50000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সমুহ-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671" y="5538650"/>
            <a:ext cx="42343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প্রতি লোভ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8" y="1622284"/>
            <a:ext cx="5173979" cy="351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54" y="1672788"/>
            <a:ext cx="5244318" cy="351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9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8141" y="5538650"/>
            <a:ext cx="596872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ও ইন্টারনেটের অপব্যবহার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457199"/>
            <a:ext cx="50000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সমুহ-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671" y="5538650"/>
            <a:ext cx="42343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চিত্তবিনোদনের অভাব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r="12246"/>
          <a:stretch/>
        </p:blipFill>
        <p:spPr>
          <a:xfrm>
            <a:off x="468253" y="1477108"/>
            <a:ext cx="5088485" cy="385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3"/>
          <a:stretch/>
        </p:blipFill>
        <p:spPr>
          <a:xfrm>
            <a:off x="6212895" y="1477107"/>
            <a:ext cx="5463290" cy="3855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2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331" y="5092469"/>
            <a:ext cx="989260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অভিভাবকদের অতিরিক্ত শাসনের কারণেও অনেক কিশোর অপরাধী হয়ে উঠে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509604"/>
            <a:ext cx="8634549" cy="414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92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105" y="692330"/>
            <a:ext cx="87129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অপসংস্কৃতিও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কিশোর অপরাধের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পিছনে বড় কারন।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02" y="1744394"/>
            <a:ext cx="5210109" cy="3573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" y="1744394"/>
            <a:ext cx="4892543" cy="3573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50869" y="5557088"/>
            <a:ext cx="204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246" y="5442503"/>
            <a:ext cx="135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2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5139" y="801809"/>
            <a:ext cx="248194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003" y="5023288"/>
            <a:ext cx="910179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 পিছনে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26" y="1929119"/>
            <a:ext cx="3403209" cy="28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66198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প্রতিরোধের উপায়-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807" y="4942518"/>
            <a:ext cx="1009380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সন্তানদের সুস্থ মানসিক বিকাশের উপযুক্ত পরিবেশ সৃষ্টি করতে হবে।সন্তানদের সংগে সহজ ও স্বাভাবিক সম্পর্ক গড়ে তুলতে হবে 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1" y="1547548"/>
            <a:ext cx="5528279" cy="311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61" y="1547548"/>
            <a:ext cx="5528279" cy="3030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3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66198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প্রতিরোধের উপায়-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807" y="4942518"/>
            <a:ext cx="1009380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 দূর করার জন্য অভিভাবকদের কর্মসংস্থান সৃষ্টি করতে হবে।সরকার এবং বিভিন্ন বেসরকারি সংস্থাকে এগিয়ে আসতে হবে।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1" y="1593166"/>
            <a:ext cx="5528279" cy="311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95" y="1593166"/>
            <a:ext cx="5479831" cy="311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0010" y="431075"/>
            <a:ext cx="169817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4" y="4075611"/>
            <a:ext cx="35661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নাথ দাস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মগড়া উচ্চ বালিকা 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সদর,টাংগাইল।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মোবাইল-০১৭১১০০৬৯৩৭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7817" y="4088674"/>
            <a:ext cx="448056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পরিচয়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12" y="940933"/>
            <a:ext cx="2395946" cy="3000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4" y="967740"/>
            <a:ext cx="2399434" cy="3016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9267">
            <a:off x="4455803" y="1993428"/>
            <a:ext cx="2957025" cy="197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30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66198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প্রতিরোধের উপায়-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3" y="5099456"/>
            <a:ext cx="1063177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শিক্ষার আওতায় আনতে হবে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সুস্থ ও সুন্দর জীবন-যাপনে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 ও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প্রতিষ্ঠানের পরিবেশ তাদেরকে অপরাধ থেকে দূরে রাখবে।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6" y="1593166"/>
            <a:ext cx="5584874" cy="311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22" y="1593165"/>
            <a:ext cx="5584874" cy="3113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0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66198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প্রতিরোধের উপায়-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3" y="5099456"/>
            <a:ext cx="1063177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কিশোরদের মানসিক বিকাশের জন্য চিত্তবিনোদনের পর্যাপ্ত ব্যাবস্থাসহ গ্রামে অথবা শহরে খেলাধুলার মাঠ থাকতে হবে।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7" y="1589594"/>
            <a:ext cx="5584874" cy="311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78" y="1589594"/>
            <a:ext cx="5584874" cy="3166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1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2630" y="535577"/>
            <a:ext cx="239050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7"/>
          <a:stretch/>
        </p:blipFill>
        <p:spPr>
          <a:xfrm>
            <a:off x="3619283" y="1562318"/>
            <a:ext cx="4535424" cy="3401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6752" y="5310778"/>
            <a:ext cx="8608423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জন্য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সমাজে কি কি ঘটনা ঘটছে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দলে আলোচনা করে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6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9933" y="1306285"/>
            <a:ext cx="239050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19967"/>
              </p:ext>
            </p:extLst>
          </p:nvPr>
        </p:nvGraphicFramePr>
        <p:xfrm>
          <a:off x="4191026" y="3056329"/>
          <a:ext cx="2708317" cy="203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652680" imgH="491040" progId="Package">
                  <p:embed/>
                </p:oleObj>
              </mc:Choice>
              <mc:Fallback>
                <p:oleObj name="Packager Shell Object" showAsIcon="1" r:id="rId3" imgW="652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26" y="3056329"/>
                        <a:ext cx="2708317" cy="2036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7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4429" y="590394"/>
            <a:ext cx="2233748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677" y="4714686"/>
            <a:ext cx="76879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রোধে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তুমি কী কী পদক্ষেপ গ্রহণ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 তা ১০টি বাক্যে লিখে আনবে।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b="19538"/>
          <a:stretch/>
        </p:blipFill>
        <p:spPr>
          <a:xfrm>
            <a:off x="2996418" y="1533379"/>
            <a:ext cx="6569613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6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5911" y="362746"/>
            <a:ext cx="316121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590699"/>
            <a:ext cx="3608363" cy="36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31519" y="535578"/>
            <a:ext cx="326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0196" y="5538653"/>
            <a:ext cx="203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43" y="1590700"/>
            <a:ext cx="3608363" cy="373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05" y="1590699"/>
            <a:ext cx="3608363" cy="373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80878" y="5741194"/>
            <a:ext cx="462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বুজতে পারছো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7187" y="5799328"/>
            <a:ext cx="228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2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7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427" y="1590654"/>
            <a:ext cx="593455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147" y="3217371"/>
            <a:ext cx="334308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468" y="2584436"/>
            <a:ext cx="10789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প্রতিরোধের উপায় সম্পর্কে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739" y="1214845"/>
            <a:ext cx="197249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93192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0" y="5169876"/>
            <a:ext cx="900751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অপ্রাপ্তবয়স্ক ছেলেমেয়ে বা কিশোরদের দ্বারা সংগঠিত বিভিন্ন ধরনের অপরাধকেই বলা হয় কিশোর অপরাধ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68" y="1547446"/>
            <a:ext cx="5837213" cy="31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1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8109" y="1614056"/>
            <a:ext cx="5704926" cy="4169866"/>
            <a:chOff x="844354" y="1475569"/>
            <a:chExt cx="5317295" cy="41698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55" y="1475569"/>
              <a:ext cx="5317294" cy="3400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44354" y="4875994"/>
              <a:ext cx="5317294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চুরি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90905" y="1585481"/>
            <a:ext cx="5704926" cy="4198441"/>
            <a:chOff x="815449" y="1714500"/>
            <a:chExt cx="5704926" cy="41984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49" y="1714500"/>
              <a:ext cx="5704926" cy="3429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5449" y="5143500"/>
              <a:ext cx="5704926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খুন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9505" y="1634415"/>
            <a:ext cx="5704927" cy="4366241"/>
            <a:chOff x="724942" y="1777965"/>
            <a:chExt cx="5704927" cy="43662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7261"/>
            <a:stretch/>
          </p:blipFill>
          <p:spPr>
            <a:xfrm>
              <a:off x="724942" y="1777965"/>
              <a:ext cx="5704927" cy="35333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24942" y="5374765"/>
              <a:ext cx="5704927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জুয়া খেলা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8111" y="1632140"/>
            <a:ext cx="5762129" cy="4358610"/>
            <a:chOff x="724943" y="1634415"/>
            <a:chExt cx="5762129" cy="4358610"/>
          </a:xfrm>
        </p:grpSpPr>
        <p:sp>
          <p:nvSpPr>
            <p:cNvPr id="4" name="TextBox 3"/>
            <p:cNvSpPr txBox="1"/>
            <p:nvPr/>
          </p:nvSpPr>
          <p:spPr>
            <a:xfrm>
              <a:off x="724943" y="5223584"/>
              <a:ext cx="5762129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স্কুল পালানো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0"/>
            <a:stretch/>
          </p:blipFill>
          <p:spPr>
            <a:xfrm>
              <a:off x="724944" y="1634415"/>
              <a:ext cx="5704924" cy="35891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457658" y="432487"/>
            <a:ext cx="400426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সমুহ-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4230" y="1928176"/>
            <a:ext cx="6887040" cy="4169866"/>
            <a:chOff x="1280157" y="1728787"/>
            <a:chExt cx="5704926" cy="41698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84"/>
            <a:stretch/>
          </p:blipFill>
          <p:spPr>
            <a:xfrm>
              <a:off x="1280158" y="1728787"/>
              <a:ext cx="5704925" cy="3400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280157" y="5129212"/>
              <a:ext cx="5704926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 থেকে পালানো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64229" y="1960340"/>
            <a:ext cx="6887040" cy="4169866"/>
            <a:chOff x="668917" y="1586648"/>
            <a:chExt cx="6887040" cy="41698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0" y="1586648"/>
              <a:ext cx="6849297" cy="3400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668917" y="4987073"/>
              <a:ext cx="5780414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পরীক্ষায় নকল করা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5792" y="1960340"/>
            <a:ext cx="6845477" cy="4282752"/>
            <a:chOff x="706659" y="1634415"/>
            <a:chExt cx="5780415" cy="4282752"/>
          </a:xfrm>
        </p:grpSpPr>
        <p:sp>
          <p:nvSpPr>
            <p:cNvPr id="19" name="TextBox 18"/>
            <p:cNvSpPr txBox="1"/>
            <p:nvPr/>
          </p:nvSpPr>
          <p:spPr>
            <a:xfrm>
              <a:off x="706659" y="5147726"/>
              <a:ext cx="5780415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মারপিট করা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6" b="10489"/>
            <a:stretch/>
          </p:blipFill>
          <p:spPr>
            <a:xfrm>
              <a:off x="706659" y="1634415"/>
              <a:ext cx="5780415" cy="3513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TextBox 30"/>
          <p:cNvSpPr txBox="1"/>
          <p:nvPr/>
        </p:nvSpPr>
        <p:spPr>
          <a:xfrm>
            <a:off x="634583" y="470191"/>
            <a:ext cx="400426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সমুহ-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01971" y="1960340"/>
            <a:ext cx="6887039" cy="4207796"/>
            <a:chOff x="706657" y="1574243"/>
            <a:chExt cx="5855899" cy="420779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8" y="1574243"/>
              <a:ext cx="5855898" cy="3412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706657" y="5012598"/>
              <a:ext cx="5855899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পথেঘাটে মেয়েদের উত্যক্ত করা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26488" y="1960339"/>
            <a:ext cx="6962522" cy="4398257"/>
            <a:chOff x="607983" y="1709822"/>
            <a:chExt cx="5724706" cy="420779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" t="6206" r="308" b="7229"/>
            <a:stretch/>
          </p:blipFill>
          <p:spPr>
            <a:xfrm>
              <a:off x="634583" y="1709822"/>
              <a:ext cx="5698106" cy="34383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607983" y="5148177"/>
              <a:ext cx="5724706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গাড়ি ভাংচুর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2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583" y="470191"/>
            <a:ext cx="400426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সমুহ-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59103" y="1709823"/>
            <a:ext cx="6623538" cy="4630925"/>
            <a:chOff x="2774462" y="1498307"/>
            <a:chExt cx="6623538" cy="4630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0" y="1498307"/>
              <a:ext cx="6604000" cy="38614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2774462" y="5359791"/>
              <a:ext cx="6604000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নারী নির্যাতন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8947" y="1709823"/>
            <a:ext cx="6603232" cy="4603204"/>
            <a:chOff x="1332735" y="1709823"/>
            <a:chExt cx="6603232" cy="4603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736" y="1709823"/>
              <a:ext cx="6594231" cy="38337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332735" y="5543586"/>
              <a:ext cx="6603232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মাদক গ্রহণ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342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 bishwa nath das</dc:creator>
  <cp:lastModifiedBy>user</cp:lastModifiedBy>
  <cp:revision>288</cp:revision>
  <dcterms:created xsi:type="dcterms:W3CDTF">2019-12-07T11:02:26Z</dcterms:created>
  <dcterms:modified xsi:type="dcterms:W3CDTF">2019-12-31T06:06:04Z</dcterms:modified>
</cp:coreProperties>
</file>