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7010399"/>
            <a:chOff x="0" y="0"/>
            <a:chExt cx="9144000" cy="70103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29686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241150"/>
              <a:ext cx="9144000" cy="47692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697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2006-08-16T00:00:00Z</dcterms:created>
  <dcterms:modified xsi:type="dcterms:W3CDTF">2020-01-01T16:18:44Z</dcterms:modified>
</cp:coreProperties>
</file>