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93BB-E8A7-470B-A9C6-225D64B4D080}" type="datetimeFigureOut">
              <a:rPr lang="en-SG" smtClean="0"/>
              <a:t>9/1/2020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54FE-CE46-41C6-9828-8C46DC12D81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39599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93BB-E8A7-470B-A9C6-225D64B4D080}" type="datetimeFigureOut">
              <a:rPr lang="en-SG" smtClean="0"/>
              <a:t>9/1/2020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54FE-CE46-41C6-9828-8C46DC12D81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80740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93BB-E8A7-470B-A9C6-225D64B4D080}" type="datetimeFigureOut">
              <a:rPr lang="en-SG" smtClean="0"/>
              <a:t>9/1/2020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54FE-CE46-41C6-9828-8C46DC12D81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96231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93BB-E8A7-470B-A9C6-225D64B4D080}" type="datetimeFigureOut">
              <a:rPr lang="en-SG" smtClean="0"/>
              <a:t>9/1/2020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54FE-CE46-41C6-9828-8C46DC12D81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76497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93BB-E8A7-470B-A9C6-225D64B4D080}" type="datetimeFigureOut">
              <a:rPr lang="en-SG" smtClean="0"/>
              <a:t>9/1/2020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54FE-CE46-41C6-9828-8C46DC12D81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29937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93BB-E8A7-470B-A9C6-225D64B4D080}" type="datetimeFigureOut">
              <a:rPr lang="en-SG" smtClean="0"/>
              <a:t>9/1/2020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54FE-CE46-41C6-9828-8C46DC12D81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69092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93BB-E8A7-470B-A9C6-225D64B4D080}" type="datetimeFigureOut">
              <a:rPr lang="en-SG" smtClean="0"/>
              <a:t>9/1/2020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54FE-CE46-41C6-9828-8C46DC12D81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53018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93BB-E8A7-470B-A9C6-225D64B4D080}" type="datetimeFigureOut">
              <a:rPr lang="en-SG" smtClean="0"/>
              <a:t>9/1/2020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54FE-CE46-41C6-9828-8C46DC12D81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0569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93BB-E8A7-470B-A9C6-225D64B4D080}" type="datetimeFigureOut">
              <a:rPr lang="en-SG" smtClean="0"/>
              <a:t>9/1/2020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54FE-CE46-41C6-9828-8C46DC12D81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77204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93BB-E8A7-470B-A9C6-225D64B4D080}" type="datetimeFigureOut">
              <a:rPr lang="en-SG" smtClean="0"/>
              <a:t>9/1/2020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54FE-CE46-41C6-9828-8C46DC12D81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60930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93BB-E8A7-470B-A9C6-225D64B4D080}" type="datetimeFigureOut">
              <a:rPr lang="en-SG" smtClean="0"/>
              <a:t>9/1/2020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54FE-CE46-41C6-9828-8C46DC12D81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9538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D93BB-E8A7-470B-A9C6-225D64B4D080}" type="datetimeFigureOut">
              <a:rPr lang="en-SG" smtClean="0"/>
              <a:t>9/1/2020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A54FE-CE46-41C6-9828-8C46DC12D81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66843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8300" y="2967335"/>
            <a:ext cx="762740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Power Bank Distributions </a:t>
            </a:r>
          </a:p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In </a:t>
            </a:r>
            <a:r>
              <a:rPr lang="en-US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sylhet</a:t>
            </a:r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division.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0212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85725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08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268760"/>
            <a:ext cx="6624736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08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85725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28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556792"/>
            <a:ext cx="6696744" cy="3874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94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</Words>
  <Application>Microsoft Office PowerPoint</Application>
  <PresentationFormat>On-screen Show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E.H Milon</dc:creator>
  <cp:lastModifiedBy>E.H Milon</cp:lastModifiedBy>
  <cp:revision>1</cp:revision>
  <dcterms:created xsi:type="dcterms:W3CDTF">2020-01-09T17:39:14Z</dcterms:created>
  <dcterms:modified xsi:type="dcterms:W3CDTF">2020-01-09T17:47:22Z</dcterms:modified>
</cp:coreProperties>
</file>