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34" y="3199889"/>
            <a:ext cx="6471834" cy="36581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1034" y="0"/>
            <a:ext cx="9087173" cy="6668011"/>
            <a:chOff x="-71034" y="0"/>
            <a:chExt cx="9087173" cy="6668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034" y="0"/>
              <a:ext cx="6471834" cy="39744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77739" y="152400"/>
              <a:ext cx="2438400" cy="651561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টিম বিশেষজ্ঞদের সাথে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বিদ্যালয় পরিদর্শক প্রধান শিক্ষক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বিষয়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শিক্ষক এবং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শিক্ষার্থীবৃন্দ</a:t>
              </a:r>
            </a:p>
            <a:p>
              <a:pPr algn="ctr"/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2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1" cy="6687060"/>
            <a:chOff x="0" y="0"/>
            <a:chExt cx="9144001" cy="6687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1" y="0"/>
              <a:ext cx="6934200" cy="530900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5166"/>
              <a:ext cx="8915400" cy="6681894"/>
              <a:chOff x="0" y="5166"/>
              <a:chExt cx="8915400" cy="668189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166"/>
                <a:ext cx="3608387" cy="5303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flipH="1">
                <a:off x="152399" y="5486399"/>
                <a:ext cx="3455984" cy="120066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ছুটির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বেল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বাজালেন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ইংল্যান্ড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টিম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বিশেষজ্ঞ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Stuat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962400" y="5486399"/>
                <a:ext cx="4953000" cy="120066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ইংল্যান্ড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বিশেষজ্ঞ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টিমের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সাকিনা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আক্তার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9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-9042"/>
            <a:ext cx="9163393" cy="6876324"/>
            <a:chOff x="-1" y="-9042"/>
            <a:chExt cx="9163393" cy="6876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9042"/>
              <a:ext cx="5715001" cy="687632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2819400" y="-9041"/>
              <a:ext cx="6343992" cy="6873499"/>
              <a:chOff x="2819400" y="-9041"/>
              <a:chExt cx="6343992" cy="68734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0" y="2767740"/>
                <a:ext cx="6343992" cy="4096718"/>
              </a:xfrm>
              <a:prstGeom prst="rect">
                <a:avLst/>
              </a:prstGeom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-9041"/>
                <a:ext cx="6341390" cy="381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86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2006-08-16T00:00:00Z</dcterms:created>
  <dcterms:modified xsi:type="dcterms:W3CDTF">2020-01-10T02:50:33Z</dcterms:modified>
</cp:coreProperties>
</file>