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3" r:id="rId4"/>
    <p:sldId id="260" r:id="rId5"/>
    <p:sldId id="258" r:id="rId6"/>
    <p:sldId id="256" r:id="rId7"/>
    <p:sldId id="261" r:id="rId8"/>
    <p:sldId id="266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34531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4748"/>
            <a:ext cx="787400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04800"/>
            <a:ext cx="2900153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7160" y="2505670"/>
            <a:ext cx="61446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07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5791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60350"/>
            <a:ext cx="3886200" cy="1143000"/>
          </a:xfrm>
        </p:spPr>
        <p:txBody>
          <a:bodyPr/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7" y="2819400"/>
            <a:ext cx="4648200" cy="2514600"/>
          </a:xfrm>
        </p:spPr>
        <p:txBody>
          <a:bodyPr>
            <a:normAutofit fontScale="92500"/>
          </a:bodyPr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শ্রেণিঃ১ম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শিরোনামঃভোর হলো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পাঠ্যাংশঃভোর হলো....... উঠরে ।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1623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ফারহানা বেগম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সহঃশিক্ষক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কমলপুর মোজাফর বেপারি সঃ প্রাঃবি।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7" t="33750" r="46979" b="34583"/>
          <a:stretch/>
        </p:blipFill>
        <p:spPr>
          <a:xfrm>
            <a:off x="762000" y="990599"/>
            <a:ext cx="1928812" cy="21717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t="10000" r="16250" b="18332"/>
          <a:stretch/>
        </p:blipFill>
        <p:spPr>
          <a:xfrm rot="5400000">
            <a:off x="5216524" y="1354138"/>
            <a:ext cx="1582738" cy="1347787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14400"/>
            <a:ext cx="1371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81534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শোনাঃ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২-১-১ ছড়া শুনে আনন্দ লাভ করবে 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অভিব্যক্তি প্রকাশ করবে ।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বলাঃ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২-১-১ পাঠ্যবইয়ের ছড়া স্পষ্টভাবে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বলতে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219200"/>
            <a:ext cx="41910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চল একটি ছড়া গান শুনি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1054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শিক্ষকের আর্দশ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teacher_816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8871" y="1600200"/>
            <a:ext cx="714625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10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953000" cy="1143000"/>
          </a:xfrm>
          <a:solidFill>
            <a:srgbClr val="00206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শিক্ষার্থীর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nirob p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81000"/>
            <a:ext cx="313098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1058" y="2469575"/>
            <a:ext cx="299312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609600"/>
            <a:ext cx="22098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মুল্যায়ণ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1143000" y="2895600"/>
            <a:ext cx="7391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3429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স্পষ্টভাবে ছড়াটি আবৃত্তি কর।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69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শিক্ষকের আর্দশ পাঠ</vt:lpstr>
      <vt:lpstr>PowerPoint Presentation</vt:lpstr>
      <vt:lpstr>শিক্ষার্থীর পাঠ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alzaber</dc:creator>
  <cp:lastModifiedBy>ASUS</cp:lastModifiedBy>
  <cp:revision>30</cp:revision>
  <dcterms:created xsi:type="dcterms:W3CDTF">2006-08-16T00:00:00Z</dcterms:created>
  <dcterms:modified xsi:type="dcterms:W3CDTF">2020-01-10T06:43:46Z</dcterms:modified>
</cp:coreProperties>
</file>