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C7FC0-A6DE-4765-A9E1-F111316156D4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BE03B-BCEA-43AA-BF13-7C5A849801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86AB-6708-4D72-826C-2008C29F3E2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969F-8FD4-4722-893D-0A86DE247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86AB-6708-4D72-826C-2008C29F3E2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969F-8FD4-4722-893D-0A86DE247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86AB-6708-4D72-826C-2008C29F3E2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969F-8FD4-4722-893D-0A86DE247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86AB-6708-4D72-826C-2008C29F3E2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969F-8FD4-4722-893D-0A86DE247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86AB-6708-4D72-826C-2008C29F3E2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969F-8FD4-4722-893D-0A86DE247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86AB-6708-4D72-826C-2008C29F3E2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969F-8FD4-4722-893D-0A86DE247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86AB-6708-4D72-826C-2008C29F3E2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969F-8FD4-4722-893D-0A86DE247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86AB-6708-4D72-826C-2008C29F3E2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969F-8FD4-4722-893D-0A86DE247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86AB-6708-4D72-826C-2008C29F3E2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969F-8FD4-4722-893D-0A86DE247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86AB-6708-4D72-826C-2008C29F3E2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969F-8FD4-4722-893D-0A86DE247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86AB-6708-4D72-826C-2008C29F3E2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DD969F-8FD4-4722-893D-0A86DE247B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4D86AB-6708-4D72-826C-2008C29F3E2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DD969F-8FD4-4722-893D-0A86DE247BC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54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Anowar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Pramaik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Lecturer: Finance &amp; Banking,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Madhnagar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Degree College,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Naldanga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Natore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Cell: 01784075097</a:t>
            </a:r>
          </a:p>
          <a:p>
            <a:pPr mar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 : anuaub7pk@gmail.com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D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352800"/>
            <a:ext cx="8382000" cy="3190875"/>
          </a:xfrm>
          <a:prstGeom prst="rect">
            <a:avLst/>
          </a:prstGeom>
        </p:spPr>
      </p:pic>
      <p:pic>
        <p:nvPicPr>
          <p:cNvPr id="5" name="Picture 4" descr="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81000"/>
            <a:ext cx="2043112" cy="24384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82000" cy="1200912"/>
          </a:xfrm>
        </p:spPr>
        <p:txBody>
          <a:bodyPr>
            <a:noAutofit/>
          </a:bodyPr>
          <a:lstStyle/>
          <a:p>
            <a:r>
              <a:rPr lang="en-US" sz="9600" dirty="0" smtClean="0"/>
              <a:t>    WELCOME</a:t>
            </a:r>
            <a:endParaRPr lang="en-US" sz="9600" dirty="0"/>
          </a:p>
        </p:txBody>
      </p:sp>
      <p:pic>
        <p:nvPicPr>
          <p:cNvPr id="3" name="Picture 2" descr="images.jp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82296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5400" b="1" dirty="0"/>
              <a:t>Todays Presentation Topic’s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9A462-5185-4B92-A73E-2C7425473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FF0000"/>
                </a:solidFill>
              </a:rPr>
              <a:t>SHARE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4E282A-FC8B-40DB-9215-ECB28B597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3800"/>
            <a:ext cx="6934200" cy="2849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55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SHATE;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Seondary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00B9A0-BCB7-4653-997B-EF50C9D39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67000"/>
            <a:ext cx="5334000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140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92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Primary Share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4D5D68-55C6-4564-A7AE-238BC3E0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Share purchase by IPO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606CC4-C9B9-4857-A0AF-D3917EA28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90800"/>
            <a:ext cx="5105400" cy="3405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5719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SECENDARY SHARE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1A59F3-3D56-40E0-840D-B0B2E437D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Primary share are trade again is secondary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97155E-1C85-4791-A8BA-AC16C9E41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63897"/>
            <a:ext cx="5562600" cy="3710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05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209801"/>
            <a:ext cx="5334000" cy="3886200"/>
          </a:xfrm>
        </p:spPr>
      </p:pic>
    </p:spTree>
    <p:extLst>
      <p:ext uri="{BB962C8B-B14F-4D97-AF65-F5344CB8AC3E}">
        <p14:creationId xmlns="" xmlns:p14="http://schemas.microsoft.com/office/powerpoint/2010/main" val="23912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Thank </a:t>
            </a:r>
            <a:r>
              <a:rPr lang="en-US" dirty="0"/>
              <a:t>You Everybody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3848100" cy="2948781"/>
          </a:xfrm>
        </p:spPr>
      </p:pic>
    </p:spTree>
    <p:extLst>
      <p:ext uri="{BB962C8B-B14F-4D97-AF65-F5344CB8AC3E}">
        <p14:creationId xmlns="" xmlns:p14="http://schemas.microsoft.com/office/powerpoint/2010/main" val="336396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60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    WELCOME</vt:lpstr>
      <vt:lpstr> Todays Presentation Topic’s</vt:lpstr>
      <vt:lpstr>TYPE OF SHATE;</vt:lpstr>
      <vt:lpstr>Primary Share </vt:lpstr>
      <vt:lpstr>  SECENDARY SHARE </vt:lpstr>
      <vt:lpstr>Any Question ?</vt:lpstr>
      <vt:lpstr>        Thank You Everybody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Corporate Edition</dc:creator>
  <cp:lastModifiedBy>Corporate Edition</cp:lastModifiedBy>
  <cp:revision>81</cp:revision>
  <dcterms:created xsi:type="dcterms:W3CDTF">2017-06-02T05:22:20Z</dcterms:created>
  <dcterms:modified xsi:type="dcterms:W3CDTF">2019-06-11T16:06:56Z</dcterms:modified>
</cp:coreProperties>
</file>