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61" r:id="rId3"/>
    <p:sldId id="262" r:id="rId4"/>
    <p:sldId id="263" r:id="rId5"/>
    <p:sldId id="264" r:id="rId6"/>
    <p:sldId id="277" r:id="rId7"/>
    <p:sldId id="265" r:id="rId8"/>
    <p:sldId id="266" r:id="rId9"/>
    <p:sldId id="267" r:id="rId10"/>
    <p:sldId id="278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6" autoAdjust="0"/>
  </p:normalViewPr>
  <p:slideViewPr>
    <p:cSldViewPr>
      <p:cViewPr varScale="1">
        <p:scale>
          <a:sx n="63" d="100"/>
          <a:sy n="63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2C786-3944-444C-A11E-97A227C955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D6D368-CD4A-4638-84DE-D91C4C2D0FC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8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sz="88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A1E6B1F-8423-41D7-A9F4-CAA96064BF29}" type="parTrans" cxnId="{FFA2DA77-5612-4F18-8868-E491EDF22161}">
      <dgm:prSet/>
      <dgm:spPr/>
      <dgm:t>
        <a:bodyPr/>
        <a:lstStyle/>
        <a:p>
          <a:endParaRPr lang="en-US"/>
        </a:p>
      </dgm:t>
    </dgm:pt>
    <dgm:pt modelId="{24F38E01-C12B-41E2-A2F8-13AB082AA94B}" type="sibTrans" cxnId="{FFA2DA77-5612-4F18-8868-E491EDF22161}">
      <dgm:prSet/>
      <dgm:spPr/>
      <dgm:t>
        <a:bodyPr/>
        <a:lstStyle/>
        <a:p>
          <a:endParaRPr lang="en-US"/>
        </a:p>
      </dgm:t>
    </dgm:pt>
    <dgm:pt modelId="{92850151-F25E-4391-8543-489F8F222005}" type="pres">
      <dgm:prSet presAssocID="{AEF2C786-3944-444C-A11E-97A227C95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74875-532F-41C4-AE43-3A7056E5D24A}" type="pres">
      <dgm:prSet presAssocID="{1AD6D368-CD4A-4638-84DE-D91C4C2D0F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2DA77-5612-4F18-8868-E491EDF22161}" srcId="{AEF2C786-3944-444C-A11E-97A227C9552D}" destId="{1AD6D368-CD4A-4638-84DE-D91C4C2D0FCD}" srcOrd="0" destOrd="0" parTransId="{8A1E6B1F-8423-41D7-A9F4-CAA96064BF29}" sibTransId="{24F38E01-C12B-41E2-A2F8-13AB082AA94B}"/>
    <dgm:cxn modelId="{91A36DBB-7554-4FEF-BE7C-B6311A3C54EA}" type="presOf" srcId="{AEF2C786-3944-444C-A11E-97A227C9552D}" destId="{92850151-F25E-4391-8543-489F8F222005}" srcOrd="0" destOrd="0" presId="urn:microsoft.com/office/officeart/2005/8/layout/vList2"/>
    <dgm:cxn modelId="{700D3056-FFAE-46E2-80A0-E070FEE83D95}" type="presOf" srcId="{1AD6D368-CD4A-4638-84DE-D91C4C2D0FCD}" destId="{0AC74875-532F-41C4-AE43-3A7056E5D24A}" srcOrd="0" destOrd="0" presId="urn:microsoft.com/office/officeart/2005/8/layout/vList2"/>
    <dgm:cxn modelId="{A5083F50-30D0-454F-A322-B16153D0A35A}" type="presParOf" srcId="{92850151-F25E-4391-8543-489F8F222005}" destId="{0AC74875-532F-41C4-AE43-3A7056E5D2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74875-532F-41C4-AE43-3A7056E5D24A}">
      <dsp:nvSpPr>
        <dsp:cNvPr id="0" name=""/>
        <dsp:cNvSpPr/>
      </dsp:nvSpPr>
      <dsp:spPr>
        <a:xfrm>
          <a:off x="0" y="450"/>
          <a:ext cx="8077200" cy="114209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শিখনফল</a:t>
          </a:r>
          <a:endParaRPr lang="en-US" sz="8800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0" y="450"/>
        <a:ext cx="8077200" cy="114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AB46-FEA5-4F3E-ADE7-5671A49AAAF3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2E83-FAFF-42BE-9358-8E5B14F08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68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2E83-FAFF-42BE-9358-8E5B14F08B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B846-DD9C-48D7-99E4-C19525E6377D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057400" y="16764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0500"/>
            <a:ext cx="8686800" cy="651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209800" y="2663220"/>
            <a:ext cx="4724400" cy="1569660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9600" b="1" dirty="0">
                <a:solidFill>
                  <a:srgbClr val="FF0000"/>
                </a:solidFill>
              </a:rPr>
              <a:t>স্বাগতম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677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228600"/>
            <a:ext cx="7772400" cy="22098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99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8915400" cy="41148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কেন্দ্রীয় ব্যাংক কী?</a:t>
            </a:r>
          </a:p>
          <a:p>
            <a:pPr>
              <a:tabLst>
                <a:tab pos="584200" algn="l"/>
              </a:tabLst>
            </a:pP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কেন্দ্রীয় ব্যাংক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6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 </a:t>
            </a:r>
            <a:r>
              <a:rPr lang="bn-BD" sz="6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ব্যাংকার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6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0"/>
            <a:ext cx="7620000" cy="2819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276600"/>
            <a:ext cx="7848600" cy="3124200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কার্যাবলী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990600"/>
            <a:ext cx="7848600" cy="457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66800" y="1219200"/>
            <a:ext cx="7239000" cy="396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533400" y="457200"/>
          <a:ext cx="8077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5800" y="1828800"/>
            <a:ext cx="80010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" y="2819400"/>
            <a:ext cx="8077200" cy="762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 কী বলতে পারবে।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3962400"/>
            <a:ext cx="807720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ব্যাংকের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উদ্দেশ্য বলতে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029200"/>
            <a:ext cx="8077200" cy="1219200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কার্যাবলী বর্ণনা করতে পারবে।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 build="p" animBg="1"/>
      <p:bldP spid="6" grpId="0" build="p" bldLvl="2" animBg="1"/>
      <p:bldP spid="7" grpId="0" uiExpand="1" build="p" bldLvl="3" animBg="1"/>
      <p:bldP spid="8" grpId="0" uiExpand="1" build="p" bldLvl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96805"/>
            <a:ext cx="73914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এই ব্যাংকগুলো নিয়ন্ত্রন কে করে?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381000"/>
            <a:ext cx="3352800" cy="4343400"/>
            <a:chOff x="2438400" y="685800"/>
            <a:chExt cx="4038600" cy="5324475"/>
          </a:xfrm>
        </p:grpSpPr>
        <p:pic>
          <p:nvPicPr>
            <p:cNvPr id="15" name="Picture 14" descr="wb-suggests-janata-bank-to-cut-jobs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847725"/>
              <a:ext cx="3810000" cy="5162550"/>
            </a:xfrm>
            <a:prstGeom prst="rect">
              <a:avLst/>
            </a:prstGeom>
          </p:spPr>
        </p:pic>
        <p:pic>
          <p:nvPicPr>
            <p:cNvPr id="16" name="Picture 15" descr="logo00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685800"/>
              <a:ext cx="1066800" cy="78232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52800" y="533400"/>
            <a:ext cx="2743200" cy="4191000"/>
            <a:chOff x="3810000" y="533400"/>
            <a:chExt cx="3124200" cy="4191000"/>
          </a:xfrm>
        </p:grpSpPr>
        <p:pic>
          <p:nvPicPr>
            <p:cNvPr id="18" name="Picture 17" descr="Sonali_Bank_headquar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533400"/>
              <a:ext cx="3124200" cy="4191000"/>
            </a:xfrm>
            <a:prstGeom prst="rect">
              <a:avLst/>
            </a:prstGeom>
          </p:spPr>
        </p:pic>
        <p:pic>
          <p:nvPicPr>
            <p:cNvPr id="21" name="Picture 20" descr="sonali bank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0" y="3905250"/>
              <a:ext cx="3124200" cy="819150"/>
            </a:xfrm>
            <a:prstGeom prst="rect">
              <a:avLst/>
            </a:prstGeom>
          </p:spPr>
        </p:pic>
      </p:grpSp>
      <p:pic>
        <p:nvPicPr>
          <p:cNvPr id="22" name="Picture 21" descr="rupali-bank-300x2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33401"/>
            <a:ext cx="3048000" cy="4267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52600"/>
            <a:ext cx="8686800" cy="323165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কেন্দ্রীয় ব্যাংক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457201"/>
            <a:ext cx="7772400" cy="6096000"/>
            <a:chOff x="609600" y="457201"/>
            <a:chExt cx="7772400" cy="6096000"/>
          </a:xfrm>
        </p:grpSpPr>
        <p:pic>
          <p:nvPicPr>
            <p:cNvPr id="7" name="Picture 6" descr="Bangladesh Bank 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457201"/>
              <a:ext cx="7772400" cy="6096000"/>
            </a:xfrm>
            <a:prstGeom prst="rect">
              <a:avLst/>
            </a:prstGeom>
            <a:ln cap="sq" cmpd="dbl">
              <a:solidFill>
                <a:schemeClr val="tx1"/>
              </a:solidFill>
            </a:ln>
            <a:effectLst>
              <a:innerShdw blurRad="63500" dist="50800" dir="18900000">
                <a:srgbClr val="FF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B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057400" y="10668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5493603"/>
            <a:ext cx="8661848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কেন্দ্রীয় ব্যাংক বাণিজ্যিক ব্যাংকের ব্যাংকার</a:t>
            </a:r>
            <a:endParaRPr lang="en-US" sz="24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81000"/>
            <a:ext cx="4343400" cy="4913531"/>
            <a:chOff x="0" y="381000"/>
            <a:chExt cx="4343400" cy="49135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0" y="381000"/>
              <a:ext cx="4343400" cy="4913531"/>
              <a:chOff x="0" y="381000"/>
              <a:chExt cx="4343400" cy="4913531"/>
            </a:xfrm>
          </p:grpSpPr>
          <p:pic>
            <p:nvPicPr>
              <p:cNvPr id="4" name="Picture 3" descr="rupali-bank-300x295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381000"/>
                <a:ext cx="4343400" cy="404622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62000" y="4648200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বাণিজ্যিক ব্যাংক</a:t>
                </a:r>
                <a:endParaRPr lang="en-US" dirty="0"/>
              </a:p>
            </p:txBody>
          </p:sp>
        </p:grpSp>
        <p:sp>
          <p:nvSpPr>
            <p:cNvPr id="14" name="Up Arrow 13"/>
            <p:cNvSpPr/>
            <p:nvPr/>
          </p:nvSpPr>
          <p:spPr>
            <a:xfrm flipH="1">
              <a:off x="2057400" y="4419600"/>
              <a:ext cx="152400" cy="3810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43400" y="381000"/>
            <a:ext cx="4800600" cy="4953000"/>
            <a:chOff x="4419600" y="381000"/>
            <a:chExt cx="4648200" cy="4953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4" descr="Bangladesh Bank 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81000"/>
              <a:ext cx="4648200" cy="3962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876800" y="714828"/>
              <a:ext cx="3200400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4687669"/>
              <a:ext cx="31242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কেন্দ্রীয় ব্যাংক</a:t>
              </a:r>
              <a:endParaRPr lang="en-US" dirty="0"/>
            </a:p>
          </p:txBody>
        </p:sp>
        <p:sp>
          <p:nvSpPr>
            <p:cNvPr id="22" name="Up Arrow 21"/>
            <p:cNvSpPr/>
            <p:nvPr/>
          </p:nvSpPr>
          <p:spPr>
            <a:xfrm flipH="1">
              <a:off x="6553200" y="4419600"/>
              <a:ext cx="152400" cy="3810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coins2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260774"/>
            <a:ext cx="6705600" cy="528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bangladesh-inf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-228600"/>
            <a:ext cx="6629400" cy="5207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600" y="5334000"/>
            <a:ext cx="8686800" cy="110799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নোট  ও মুদ্রার প্রচলন করে।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p_2680930-Lots-of-dollar-bank-notes-scat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77" y="381000"/>
            <a:ext cx="7479324" cy="496959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81000" y="5562600"/>
            <a:ext cx="80772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বৈদেশিক মুদ্রা নিয়ন্ত্রন করে</a:t>
            </a:r>
            <a:r>
              <a:rPr lang="en-US" sz="4400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54037_369525486458761_14637813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90944"/>
            <a:ext cx="7338747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548745"/>
            <a:ext cx="8610600" cy="12003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মূলধন গঠনে সহায়তা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581400"/>
            <a:ext cx="88392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 ব্যাংকের উদ্দেশ্য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521" y="381000"/>
            <a:ext cx="8531679" cy="2514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95</Words>
  <Application>Microsoft Office PowerPoint</Application>
  <PresentationFormat>On-screen Show (4:3)</PresentationFormat>
  <Paragraphs>27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Corporate Edition</cp:lastModifiedBy>
  <cp:revision>135</cp:revision>
  <dcterms:created xsi:type="dcterms:W3CDTF">2013-03-24T09:01:06Z</dcterms:created>
  <dcterms:modified xsi:type="dcterms:W3CDTF">2019-05-31T10:12:36Z</dcterms:modified>
</cp:coreProperties>
</file>