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65" r:id="rId6"/>
    <p:sldId id="259" r:id="rId7"/>
    <p:sldId id="278" r:id="rId8"/>
    <p:sldId id="263" r:id="rId9"/>
    <p:sldId id="267" r:id="rId10"/>
    <p:sldId id="268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96" autoAdjust="0"/>
  </p:normalViewPr>
  <p:slideViewPr>
    <p:cSldViewPr>
      <p:cViewPr varScale="1">
        <p:scale>
          <a:sx n="65" d="100"/>
          <a:sy n="65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ABCE7-8A8C-439B-BC3A-A50994ED5298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2EB9-1A50-42F2-B7BE-A72D81D49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62EB9-1A50-42F2-B7BE-A72D81D490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600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6363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533400"/>
            <a:ext cx="9372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   বাড়ীর কাজ ঃ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মানুষের স্মৃতির মধ্যে পাথক্য কী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393957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পরিশেষে সবাই কে</a:t>
            </a:r>
          </a:p>
          <a:p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       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3537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120513" y="87496"/>
            <a:ext cx="5334000" cy="1447801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029200" y="2870199"/>
            <a:ext cx="4419600" cy="3550647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বিষয়ঃকম্পিউটার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অধ্যায়ঃ</a:t>
            </a:r>
            <a:endParaRPr lang="as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৯ম  </a:t>
            </a:r>
          </a:p>
          <a:p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 ৫০  মিঃ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-228600" y="2865283"/>
            <a:ext cx="5105400" cy="3550647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মোঃ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মতুজার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রহমান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সবুজ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sz="3200" dirty="0" err="1" smtClean="0">
                <a:solidFill>
                  <a:schemeClr val="tx2"/>
                </a:solidFill>
              </a:rPr>
              <a:t>গোলমুন্ডা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ফাজিল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মাদরাসা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জলঢাকা,নীলফামারী</a:t>
            </a:r>
            <a:endParaRPr lang="as-IN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428000" cy="4498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01624"/>
            <a:ext cx="3889139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297213"/>
            <a:ext cx="44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মানুষ মস্তিস্কে তথ্য জমা রাখে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31676" y="5297212"/>
            <a:ext cx="388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পেন ড্রাইভে তথ্য জমা থাকে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26324" y="6007057"/>
            <a:ext cx="532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তথ্য জমা রাখার জায়গাকে কি বলে?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0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-97221" y="-228600"/>
            <a:ext cx="9220200" cy="7086600"/>
          </a:xfrm>
          <a:prstGeom prst="round2DiagRect">
            <a:avLst>
              <a:gd name="adj1" fmla="val 0"/>
              <a:gd name="adj2" fmla="val 0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</a:rPr>
              <a:t>কম্পিউটার </a:t>
            </a:r>
            <a:r>
              <a:rPr lang="bn-BD" sz="6600" b="1" dirty="0" smtClean="0">
                <a:solidFill>
                  <a:srgbClr val="002060"/>
                </a:solidFill>
              </a:rPr>
              <a:t>স্মৃতি</a:t>
            </a:r>
            <a:endParaRPr lang="bn-BD" sz="6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76600"/>
            <a:ext cx="10744199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কম্পিউটার  স্মৃতি কী তা বলতে পারবে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স্মৃতির  প্রকারভেদ উল্লেখ করতে পারবে।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র‍্যামের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বৈশিষ্ট্য  ব্যাখ্যা করতে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0"/>
            <a:ext cx="5257800" cy="21717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bn-BD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600"/>
            <a:ext cx="9144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কম্পিউটার তথ্য সংরক্ষনের জন্য নির্ধারিত স্থান সমূহকে স্মৃতি বলে 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093" y="1414384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600200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সহায়ক স্মৃতি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0237"/>
            <a:ext cx="151500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78" y="2480656"/>
            <a:ext cx="1424138" cy="97548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7" y="2340237"/>
            <a:ext cx="17129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38" y="3581603"/>
            <a:ext cx="11890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30" y="4191000"/>
            <a:ext cx="1410626" cy="145716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13" y="2340237"/>
            <a:ext cx="149677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95" y="4504799"/>
            <a:ext cx="1350606" cy="9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0715" y="287338"/>
            <a:ext cx="14157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08601" y="2286000"/>
            <a:ext cx="0" cy="3886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29200" y="5791200"/>
            <a:ext cx="17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64816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ফ্লপি ডিস্ক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4859" y="3657600"/>
            <a:ext cx="144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পেন ড্রাইভে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657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733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2" y="4248150"/>
            <a:ext cx="15478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5400" y="5940556"/>
            <a:ext cx="149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ল্যাপ 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829800" cy="73558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উঃ র‍্যাম একটি অস্থায়ী মেমোরী 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ওয়ার্ক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র‍্যামে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কোন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যায়,লেখা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মুছা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এ জন্য র‍্যাম কে লেখন পঠন মেমোরী ও বলা হয় । কম্পিউটারে যে ডেটাগুলো ইনপুট করা হয়  তা প্রথমে র‍্যামে জমা হয় । এরপর প্রসেসর র‍্যামে থেকে ডেটা নিয়ে  প্রসেস করে র‍্যামে দিয়ে দেয়  এরপর  মনিটরে দেখতে পাওয়া যায়। কম্পিউটার অফ করলে / বিদ্যুৎ চলে গেলে সব ডেটা র‍্যাম থেকে মুছে যায় । এই জন্য র‍্যাম কে অস্থায়ী মেমোরী বলা হয়।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95600"/>
            <a:ext cx="7696200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কম্পিউটার  স্মৃতি কী তা বলতে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কম্পিউটার  স্মৃতির  প্রকারভেদ উল্লেখ করতে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র‍্যামের  বৈশিষ্ট্য  ব্যাখা করতে   পারবে 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1447800" y="152400"/>
            <a:ext cx="4572000" cy="2331183"/>
          </a:xfrm>
          <a:prstGeom prst="flowChartDisp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240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sobuz</cp:lastModifiedBy>
  <cp:revision>164</cp:revision>
  <dcterms:created xsi:type="dcterms:W3CDTF">2006-08-16T00:00:00Z</dcterms:created>
  <dcterms:modified xsi:type="dcterms:W3CDTF">2020-01-10T05:16:08Z</dcterms:modified>
</cp:coreProperties>
</file>