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1" r:id="rId2"/>
    <p:sldId id="282" r:id="rId3"/>
    <p:sldId id="258" r:id="rId4"/>
    <p:sldId id="262" r:id="rId5"/>
    <p:sldId id="275" r:id="rId6"/>
    <p:sldId id="276" r:id="rId7"/>
    <p:sldId id="264" r:id="rId8"/>
    <p:sldId id="267" r:id="rId9"/>
    <p:sldId id="268" r:id="rId10"/>
    <p:sldId id="280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2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43B04F-B297-4975-A04F-14F81796392C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639D7-D604-4C22-859E-E912E680F8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43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148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54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1917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691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7786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562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80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14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337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02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9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06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415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179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787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34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843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17F8CE1-28AA-4BEB-9A60-98C818F904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73250"/>
            <a:ext cx="8915400" cy="6508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82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279094"/>
              </p:ext>
            </p:extLst>
          </p:nvPr>
        </p:nvGraphicFramePr>
        <p:xfrm>
          <a:off x="304800" y="2057400"/>
          <a:ext cx="8534400" cy="20920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88965"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  হিসাব খাত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সূএ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গদান  </a:t>
                      </a:r>
                    </a:p>
                    <a:p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বাট্রা 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ডেবীট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</a:p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দেনাদার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অন্যান্য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 হিসাব ক্রেডিট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455"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362200" y="609600"/>
            <a:ext cx="4495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নগদ প্রাপ্তি জাবেদা (নমুনা ছক)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37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762000"/>
          </a:xfrm>
          <a:solidFill>
            <a:schemeClr val="bg1">
              <a:lumMod val="85000"/>
            </a:schemeClr>
          </a:solidFill>
        </p:spPr>
        <p:txBody>
          <a:bodyPr>
            <a:no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bn-BD" sz="4800" dirty="0">
                <a:latin typeface="NikoshBAN" pitchFamily="2" charset="0"/>
                <a:cs typeface="NikoshBAN" pitchFamily="2" charset="0"/>
              </a:rPr>
              <a:t>মূল্যায়ন/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M.C.Q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610600" cy="5562600"/>
          </a:xfrm>
          <a:solidFill>
            <a:schemeClr val="bg2"/>
          </a:solidFill>
        </p:spPr>
        <p:txBody>
          <a:bodyPr>
            <a:noAutofit/>
          </a:bodyPr>
          <a:lstStyle/>
          <a:p>
            <a:pPr marL="514350" indent="-514350" algn="l">
              <a:buAutoNum type="arabicParenR"/>
            </a:pP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দুইঘরা নগদান বইয়ের ঘর কয়টি?</a:t>
            </a:r>
          </a:p>
          <a:p>
            <a:pPr algn="l"/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১০টি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ii)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১২টি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iii)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১৪টি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  iv)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কোনটিই নয় </a:t>
            </a:r>
          </a:p>
          <a:p>
            <a:pPr algn="l"/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২) নগদ প্রদান জাবেদায় লিপিবদ্ধ হয়-</a:t>
            </a:r>
          </a:p>
          <a:p>
            <a:pPr algn="l"/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 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আসবাবপএ বিক্রয় 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ii)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দেনাদার হতে প্রাপ্তি  </a:t>
            </a:r>
          </a:p>
          <a:p>
            <a:pPr algn="l"/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iii)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ঋণ পরিশোধ   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iv)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পণ্য বিক্রয় </a:t>
            </a:r>
          </a:p>
          <a:p>
            <a:pPr algn="l"/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৩) নগদ প্রাপ্তি জাবেদায় লিপিবদ্ধ হবে-</a:t>
            </a:r>
          </a:p>
          <a:p>
            <a:pPr algn="l"/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1)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নগদে পণ্য ক্রয়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2)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নগদে পণ্য বিক্রয়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3)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পাওনাদাকে পরিশোধ </a:t>
            </a:r>
          </a:p>
          <a:p>
            <a:pPr algn="l"/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নিচের কোনটি সঠিক ?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1) </a:t>
            </a:r>
            <a:r>
              <a:rPr lang="en-US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2)  ii 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3) iii 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4) ii </a:t>
            </a:r>
            <a:r>
              <a:rPr lang="bn-BD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iii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2209800" y="1828800"/>
            <a:ext cx="381000" cy="381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914400" y="3581400"/>
            <a:ext cx="381000" cy="381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1828800" y="5943600"/>
            <a:ext cx="381000" cy="3810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77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4" grpId="0" animBg="1"/>
      <p:bldP spid="5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676400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bn-BD" sz="6000" dirty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86000"/>
            <a:ext cx="8305800" cy="449580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pPr marL="571500" indent="-571500" algn="l">
              <a:buFont typeface="Wingdings" pitchFamily="2" charset="2"/>
              <a:buChar char="v"/>
            </a:pP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নিচের লেনদেন গুলোর নগদ প্রদান জাবেদা কর।</a:t>
            </a:r>
            <a:endParaRPr lang="en-GB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en-GB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জুন- ১ নগদে পণ্য ক্রয় </a:t>
            </a:r>
            <a:r>
              <a:rPr lang="en-GB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৯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,০০০ টাকা।    </a:t>
            </a:r>
          </a:p>
          <a:p>
            <a:pPr algn="l"/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জুন-৭ আসবাবপএ ক্রয় </a:t>
            </a:r>
            <a:r>
              <a:rPr lang="en-GB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,০০০ টাকা।</a:t>
            </a:r>
          </a:p>
          <a:p>
            <a:pPr algn="l"/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জুন-২০ রাজুকে পরিশোধ </a:t>
            </a:r>
            <a:r>
              <a:rPr lang="en-GB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,৮০০ টাকা।</a:t>
            </a:r>
          </a:p>
          <a:p>
            <a:pPr algn="l"/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এবং প্রেক্ষিতে বাট্টা প্রাপ্তি </a:t>
            </a:r>
            <a:r>
              <a:rPr lang="en-GB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BD" sz="4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০০ টাকা।      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254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unched Tape 1"/>
          <p:cNvSpPr/>
          <p:nvPr/>
        </p:nvSpPr>
        <p:spPr>
          <a:xfrm>
            <a:off x="1704109" y="76200"/>
            <a:ext cx="6019800" cy="1676400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>
                <a:latin typeface="NikoshBAN" pitchFamily="2" charset="0"/>
                <a:cs typeface="NikoshBAN" pitchFamily="2" charset="0"/>
              </a:rPr>
              <a:t>সবাইকে ধন্যবাদ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6D444C2-FC45-4D5D-B1E0-6F615AAA10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132" y="2286000"/>
            <a:ext cx="4651736" cy="3484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98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DB9C49D-1286-4523-9ADD-3598F2D7B120}"/>
              </a:ext>
            </a:extLst>
          </p:cNvPr>
          <p:cNvSpPr/>
          <p:nvPr/>
        </p:nvSpPr>
        <p:spPr>
          <a:xfrm>
            <a:off x="-28276" y="4724400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মোঃ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রেজাউল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ইসলাম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</a:p>
          <a:p>
            <a:pPr algn="ctr"/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সহকারী</a:t>
            </a:r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শিক্ষক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(</a:t>
            </a:r>
            <a:r>
              <a:rPr lang="bn-BD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ব্যব</a:t>
            </a:r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সায় শিক্ষা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)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  <a:cs typeface="Shonar Bangla" panose="02020603050405020304" pitchFamily="18" charset="0"/>
            </a:endParaRPr>
          </a:p>
          <a:p>
            <a:pPr algn="ctr"/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সিলাম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পি.এল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বহুমুখী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en-GB" sz="4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উচ্চ</a:t>
            </a:r>
            <a:r>
              <a:rPr lang="bn-IN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বিদ্যালয়</a:t>
            </a:r>
            <a:r>
              <a:rPr lang="en-GB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।</a:t>
            </a:r>
            <a:endParaRPr lang="bn-BD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  <a:cs typeface="Shonar Bangla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3C2BC31-5E4A-4131-B074-8D860C46FF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7745" y="1222069"/>
            <a:ext cx="3567172" cy="358203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29735C8-8171-4CF9-B1EF-FDAF1F172436}"/>
              </a:ext>
            </a:extLst>
          </p:cNvPr>
          <p:cNvSpPr/>
          <p:nvPr/>
        </p:nvSpPr>
        <p:spPr>
          <a:xfrm>
            <a:off x="2886961" y="593886"/>
            <a:ext cx="35671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শিক্ষক</a:t>
            </a:r>
            <a:r>
              <a:rPr lang="en-GB" sz="40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r>
              <a:rPr lang="as-IN" sz="40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প</a:t>
            </a:r>
            <a:r>
              <a:rPr lang="en-GB" sz="4000" u="sng" dirty="0" err="1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রিচিতি</a:t>
            </a:r>
            <a:r>
              <a:rPr lang="en-GB" sz="4000" u="sng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/>
                <a:cs typeface="Shonar Bangla" panose="02020603050405020304" pitchFamily="18" charset="0"/>
              </a:rPr>
              <a:t> </a:t>
            </a:r>
            <a:endParaRPr lang="en-GB" sz="4000" u="sng" dirty="0">
              <a:ln w="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/>
            </a:endParaRPr>
          </a:p>
        </p:txBody>
      </p:sp>
    </p:spTree>
    <p:extLst>
      <p:ext uri="{BB962C8B-B14F-4D97-AF65-F5344CB8AC3E}">
        <p14:creationId xmlns:p14="http://schemas.microsoft.com/office/powerpoint/2010/main" val="2032846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03751"/>
            <a:ext cx="7772400" cy="47244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শ্রেণীঃনবম</a:t>
            </a:r>
          </a:p>
          <a:p>
            <a:pPr algn="ctr"/>
            <a:r>
              <a:rPr lang="bn-BD" sz="4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হিসাববিজ্ঞান </a:t>
            </a:r>
          </a:p>
          <a:p>
            <a:pPr algn="ctr"/>
            <a:r>
              <a:rPr lang="en-GB" sz="5400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GB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GB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5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নগদান বই</a:t>
            </a:r>
            <a:endParaRPr lang="bn-BD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752599"/>
          </a:xfrm>
          <a:solidFill>
            <a:schemeClr val="accent2"/>
          </a:solidFill>
          <a:ln>
            <a:solidFill>
              <a:schemeClr val="bg2"/>
            </a:solidFill>
          </a:ln>
        </p:spPr>
        <p:txBody>
          <a:bodyPr>
            <a:noAutofit/>
          </a:bodyPr>
          <a:lstStyle/>
          <a:p>
            <a:pPr algn="ctr"/>
            <a:r>
              <a:rPr lang="bn-BD" sz="115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115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259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tmFilter="0,0; .5, 1; 1, 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1"/>
            <a:ext cx="7772400" cy="914399"/>
          </a:xfrm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7162800" cy="50292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§"/>
            </a:pPr>
            <a:r>
              <a:rPr lang="bn-BD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-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bn-BD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নগদান বই এর ধারনা ও গুরত্ব ব্যাখ্যা করতে পারবে। 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bn-BD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বিভিন্ন প্রকার নগদান বই এবং নগদান বইয়ের জের সর্ম্পকে জানতে পারব। </a:t>
            </a:r>
          </a:p>
          <a:p>
            <a:pPr marL="457200" indent="-457200" algn="l">
              <a:buFont typeface="Wingdings" pitchFamily="2" charset="2"/>
              <a:buChar char="q"/>
            </a:pPr>
            <a:r>
              <a:rPr lang="bn-BD" sz="4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নগদ প্রাপ্তি ও নগদ প্রদান জাবেদা প্রস্তুত করতে পারব।</a:t>
            </a:r>
          </a:p>
        </p:txBody>
      </p:sp>
    </p:spTree>
    <p:extLst>
      <p:ext uri="{BB962C8B-B14F-4D97-AF65-F5344CB8AC3E}">
        <p14:creationId xmlns:p14="http://schemas.microsoft.com/office/powerpoint/2010/main" val="2480655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2891834"/>
              </p:ext>
            </p:extLst>
          </p:nvPr>
        </p:nvGraphicFramePr>
        <p:xfrm>
          <a:off x="304800" y="914400"/>
          <a:ext cx="8458200" cy="539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162050">
                <a:tc>
                  <a:txBody>
                    <a:bodyPr/>
                    <a:lstStyle/>
                    <a:p>
                      <a:r>
                        <a:rPr lang="bn-BD" sz="2400" dirty="0"/>
                        <a:t>তারিখ-২০০১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/>
                        <a:t>     </a:t>
                      </a:r>
                    </a:p>
                    <a:p>
                      <a:r>
                        <a:rPr lang="bn-BD" dirty="0"/>
                        <a:t>       প্রাপ্তি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/>
                        <a:t>রঃ</a:t>
                      </a:r>
                    </a:p>
                    <a:p>
                      <a:r>
                        <a:rPr lang="bn-BD" dirty="0"/>
                        <a:t>নং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/>
                        <a:t>খঃপৃঃ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/>
                        <a:t>প</a:t>
                      </a:r>
                      <a:r>
                        <a:rPr lang="bn-BD" baseline="0" dirty="0"/>
                        <a:t>রিমান</a:t>
                      </a:r>
                    </a:p>
                    <a:p>
                      <a:r>
                        <a:rPr lang="bn-BD" baseline="0" dirty="0"/>
                        <a:t>টাকা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/>
                        <a:t>তারিখ-২০০১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/>
                        <a:t>    </a:t>
                      </a:r>
                    </a:p>
                    <a:p>
                      <a:r>
                        <a:rPr lang="bn-BD" dirty="0"/>
                        <a:t>    প্রদান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/>
                        <a:t>ভাঃ</a:t>
                      </a:r>
                    </a:p>
                    <a:p>
                      <a:r>
                        <a:rPr lang="bn-BD" dirty="0"/>
                        <a:t>নং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/>
                        <a:t>খঃ</a:t>
                      </a:r>
                    </a:p>
                    <a:p>
                      <a:r>
                        <a:rPr lang="bn-BD" dirty="0"/>
                        <a:t>পৃঃ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/>
                        <a:t>পরিমান </a:t>
                      </a:r>
                    </a:p>
                    <a:p>
                      <a:r>
                        <a:rPr lang="bn-BD" dirty="0"/>
                        <a:t>টাকা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7320">
                <a:tc rowSpan="2">
                  <a:txBody>
                    <a:bodyPr/>
                    <a:lstStyle/>
                    <a:p>
                      <a:r>
                        <a:rPr lang="bn-BD" dirty="0"/>
                        <a:t>জুন-১</a:t>
                      </a:r>
                    </a:p>
                    <a:p>
                      <a:r>
                        <a:rPr lang="bn-BD" dirty="0"/>
                        <a:t>জুন-৭</a:t>
                      </a:r>
                    </a:p>
                    <a:p>
                      <a:endParaRPr lang="bn-BD" dirty="0"/>
                    </a:p>
                    <a:p>
                      <a:endParaRPr lang="bn-BD" dirty="0"/>
                    </a:p>
                    <a:p>
                      <a:endParaRPr lang="bn-BD" dirty="0"/>
                    </a:p>
                    <a:p>
                      <a:endParaRPr lang="bn-BD" dirty="0"/>
                    </a:p>
                    <a:p>
                      <a:endParaRPr lang="bn-BD" dirty="0"/>
                    </a:p>
                    <a:p>
                      <a:endParaRPr lang="bn-BD" dirty="0"/>
                    </a:p>
                    <a:p>
                      <a:r>
                        <a:rPr lang="bn-BD" dirty="0"/>
                        <a:t>জুলাই-১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/>
                        <a:t>ব্যালেন্স বি/ডি</a:t>
                      </a:r>
                    </a:p>
                    <a:p>
                      <a:endParaRPr lang="bn-BD" dirty="0"/>
                    </a:p>
                    <a:p>
                      <a:r>
                        <a:rPr lang="bn-BD" dirty="0"/>
                        <a:t>বিক্র</a:t>
                      </a:r>
                      <a:r>
                        <a:rPr lang="bn-BD" baseline="0" dirty="0"/>
                        <a:t>য় হিসাব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৩</a:t>
                      </a:r>
                      <a:r>
                        <a:rPr lang="en-US" dirty="0"/>
                        <a:t>,</a:t>
                      </a:r>
                      <a:r>
                        <a:rPr lang="bn-BD" dirty="0"/>
                        <a:t>৫০০/</a:t>
                      </a:r>
                    </a:p>
                    <a:p>
                      <a:endParaRPr lang="bn-BD" dirty="0"/>
                    </a:p>
                    <a:p>
                      <a:r>
                        <a:rPr lang="bn-BD" dirty="0"/>
                        <a:t>৮</a:t>
                      </a:r>
                      <a:r>
                        <a:rPr lang="en-US" dirty="0"/>
                        <a:t>,</a:t>
                      </a:r>
                      <a:r>
                        <a:rPr lang="bn-BD" dirty="0"/>
                        <a:t>০০০/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/>
                        <a:t>জুন-৪</a:t>
                      </a:r>
                    </a:p>
                    <a:p>
                      <a:r>
                        <a:rPr lang="bn-BD" dirty="0"/>
                        <a:t>জুন-২০</a:t>
                      </a:r>
                    </a:p>
                    <a:p>
                      <a:r>
                        <a:rPr lang="bn-BD" dirty="0"/>
                        <a:t>জুন-৩০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/>
                        <a:t>ক্রয়</a:t>
                      </a:r>
                      <a:r>
                        <a:rPr lang="bn-BD" baseline="0" dirty="0"/>
                        <a:t> হিসাব</a:t>
                      </a:r>
                      <a:endParaRPr lang="bn-BD" dirty="0"/>
                    </a:p>
                    <a:p>
                      <a:endParaRPr lang="bn-BD" dirty="0"/>
                    </a:p>
                    <a:p>
                      <a:r>
                        <a:rPr lang="bn-BD" dirty="0"/>
                        <a:t>বেত</a:t>
                      </a:r>
                      <a:r>
                        <a:rPr lang="bn-BD" baseline="0" dirty="0"/>
                        <a:t>ন হিসাব</a:t>
                      </a:r>
                      <a:endParaRPr lang="bn-BD" dirty="0"/>
                    </a:p>
                    <a:p>
                      <a:endParaRPr lang="bn-BD" dirty="0"/>
                    </a:p>
                    <a:p>
                      <a:r>
                        <a:rPr lang="bn-BD" dirty="0"/>
                        <a:t>ব্যালেন্স সি/ডি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৬</a:t>
                      </a:r>
                      <a:r>
                        <a:rPr lang="en-US" dirty="0"/>
                        <a:t>,</a:t>
                      </a:r>
                      <a:r>
                        <a:rPr lang="bn-BD" dirty="0"/>
                        <a:t>০০০/</a:t>
                      </a:r>
                    </a:p>
                    <a:p>
                      <a:endParaRPr lang="bn-BD" dirty="0"/>
                    </a:p>
                    <a:p>
                      <a:r>
                        <a:rPr lang="en-GB" dirty="0"/>
                        <a:t>২</a:t>
                      </a:r>
                      <a:r>
                        <a:rPr lang="en-US" dirty="0"/>
                        <a:t>,</a:t>
                      </a:r>
                      <a:r>
                        <a:rPr lang="bn-BD" dirty="0"/>
                        <a:t>০০০/</a:t>
                      </a:r>
                    </a:p>
                    <a:p>
                      <a:endParaRPr lang="bn-BD" dirty="0"/>
                    </a:p>
                    <a:p>
                      <a:r>
                        <a:rPr lang="en-GB" dirty="0"/>
                        <a:t>৩</a:t>
                      </a:r>
                      <a:r>
                        <a:rPr lang="en-US" dirty="0"/>
                        <a:t>,</a:t>
                      </a:r>
                      <a:r>
                        <a:rPr lang="bn-BD" dirty="0"/>
                        <a:t>৫০০/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732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n-BD" dirty="0"/>
                    </a:p>
                    <a:p>
                      <a:endParaRPr lang="bn-BD" dirty="0"/>
                    </a:p>
                    <a:p>
                      <a:endParaRPr lang="bn-BD" dirty="0"/>
                    </a:p>
                    <a:p>
                      <a:endParaRPr lang="bn-BD" dirty="0"/>
                    </a:p>
                    <a:p>
                      <a:r>
                        <a:rPr lang="bn-BD" dirty="0"/>
                        <a:t>ব্যালেন্স বি/ডি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/>
                        <a:t>১</a:t>
                      </a:r>
                      <a:r>
                        <a:rPr lang="en-GB" dirty="0"/>
                        <a:t>১</a:t>
                      </a:r>
                      <a:r>
                        <a:rPr lang="bn-BD" dirty="0"/>
                        <a:t>৫০০</a:t>
                      </a:r>
                      <a:r>
                        <a:rPr lang="en-US" dirty="0"/>
                        <a:t>/</a:t>
                      </a:r>
                      <a:endParaRPr lang="bn-BD" dirty="0"/>
                    </a:p>
                    <a:p>
                      <a:endParaRPr lang="bn-BD" dirty="0"/>
                    </a:p>
                    <a:p>
                      <a:endParaRPr lang="bn-BD" dirty="0"/>
                    </a:p>
                    <a:p>
                      <a:endParaRPr lang="bn-BD" dirty="0"/>
                    </a:p>
                    <a:p>
                      <a:r>
                        <a:rPr lang="en-GB" dirty="0"/>
                        <a:t>৩</a:t>
                      </a:r>
                      <a:r>
                        <a:rPr lang="en-US" dirty="0"/>
                        <a:t>,</a:t>
                      </a:r>
                      <a:r>
                        <a:rPr lang="bn-BD" dirty="0"/>
                        <a:t>৫০০/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dirty="0"/>
                        <a:t>১</a:t>
                      </a:r>
                      <a:r>
                        <a:rPr lang="en-GB" dirty="0"/>
                        <a:t>১</a:t>
                      </a:r>
                      <a:r>
                        <a:rPr lang="bn-BD" dirty="0"/>
                        <a:t>৫০০</a:t>
                      </a:r>
                      <a:r>
                        <a:rPr lang="en-US" dirty="0"/>
                        <a:t>/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429000" y="381000"/>
            <a:ext cx="2286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নগদান বই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48600" y="381000"/>
            <a:ext cx="1066800" cy="190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ক্রেডিট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476250"/>
            <a:ext cx="1143000" cy="285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>
                <a:latin typeface="NikoshBAN" pitchFamily="2" charset="0"/>
                <a:cs typeface="NikoshBAN" pitchFamily="2" charset="0"/>
              </a:rPr>
              <a:t>ডেবিট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Equal 5"/>
          <p:cNvSpPr/>
          <p:nvPr/>
        </p:nvSpPr>
        <p:spPr>
          <a:xfrm>
            <a:off x="3505200" y="4896196"/>
            <a:ext cx="1066800" cy="4571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Equal 6"/>
          <p:cNvSpPr/>
          <p:nvPr/>
        </p:nvSpPr>
        <p:spPr>
          <a:xfrm>
            <a:off x="7543800" y="4896196"/>
            <a:ext cx="1143000" cy="4571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465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897834"/>
              </p:ext>
            </p:extLst>
          </p:nvPr>
        </p:nvGraphicFramePr>
        <p:xfrm>
          <a:off x="228600" y="685800"/>
          <a:ext cx="8534400" cy="20920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88965"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তারিখ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  হিসাব খাত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সূত্র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ন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গদান  </a:t>
                      </a:r>
                    </a:p>
                    <a:p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ডেবিট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বাট্রা 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</a:p>
                    <a:p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ডেবীট</a:t>
                      </a:r>
                      <a:endParaRPr lang="bn-BD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বিক্রয়</a:t>
                      </a:r>
                    </a:p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দেনাদার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ক্রেডিট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BD" sz="2800" dirty="0">
                          <a:latin typeface="NikoshBAN" pitchFamily="2" charset="0"/>
                          <a:cs typeface="NikoshBAN" pitchFamily="2" charset="0"/>
                        </a:rPr>
                        <a:t>অন্যান্য</a:t>
                      </a:r>
                      <a:r>
                        <a:rPr lang="bn-BD" sz="2800" baseline="0" dirty="0">
                          <a:latin typeface="NikoshBAN" pitchFamily="2" charset="0"/>
                          <a:cs typeface="NikoshBAN" pitchFamily="2" charset="0"/>
                        </a:rPr>
                        <a:t> হিসাব ক্রেডিট</a:t>
                      </a:r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0455"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667000" y="202622"/>
            <a:ext cx="4495800" cy="405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latin typeface="NikoshBAN" pitchFamily="2" charset="0"/>
                <a:cs typeface="NikoshBAN" pitchFamily="2" charset="0"/>
              </a:rPr>
              <a:t>নগদ প্রাপ্তি জাবেদা (নমুনা ছক)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25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752599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857250" indent="-857250">
              <a:buFont typeface="Wingdings" pitchFamily="2" charset="2"/>
              <a:buChar char="v"/>
            </a:pPr>
            <a:r>
              <a:rPr lang="bn-BD" sz="6000" dirty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90800"/>
            <a:ext cx="7467600" cy="21336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bn-BD" sz="44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নগদান বই কত প্রকার ও কি কি?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932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1600199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bn-BD" sz="6000" dirty="0">
                <a:latin typeface="NikoshBAN" pitchFamily="2" charset="0"/>
                <a:cs typeface="NikoshBAN" pitchFamily="2" charset="0"/>
              </a:rPr>
              <a:t>জোড়ায় কাজ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সময়ঃ৫মিনিট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209800"/>
            <a:ext cx="6400800" cy="10668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v"/>
            </a:pPr>
            <a:r>
              <a:rPr lang="bn-BD" sz="4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নগদান বই এর গুরত্ব ব্যাখ্যা কর।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71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904999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571500" indent="-571500">
              <a:buFont typeface="Wingdings" pitchFamily="2" charset="2"/>
              <a:buChar char="q"/>
            </a:pPr>
            <a:r>
              <a:rPr lang="bn-BD" sz="5400" dirty="0">
                <a:latin typeface="NikoshBAN" pitchFamily="2" charset="0"/>
                <a:cs typeface="NikoshBAN" pitchFamily="2" charset="0"/>
              </a:rPr>
              <a:t>জোড়ায় কাজের সমাধান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2514600"/>
            <a:ext cx="8153400" cy="41148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457200" indent="-457200" algn="l">
              <a:buFont typeface="Wingdings" pitchFamily="2" charset="2"/>
              <a:buChar char="Ø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নগদান বই হতে মোট নগদ প্রাপ্তি ও মোট নগদ প্রদানের পরিমান জানা যাবে।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নির্দিষ্ট সময়ে নগদ উদ্বৃত্তের পরিমান জানতে পারব।</a:t>
            </a:r>
          </a:p>
          <a:p>
            <a:pPr marL="457200" indent="-457200" algn="l">
              <a:buFont typeface="Wingdings" pitchFamily="2" charset="2"/>
              <a:buChar char="Ø"/>
            </a:pPr>
            <a:r>
              <a:rPr lang="bn-BD" sz="3600" dirty="0">
                <a:latin typeface="NikoshBAN" pitchFamily="2" charset="0"/>
                <a:cs typeface="NikoshBAN" pitchFamily="2" charset="0"/>
              </a:rPr>
              <a:t>মোট নগদ ক্রয় ও মোট নগদ বিক্রয়ের পরিমান জানা সম্ভব হয়।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78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1023</TotalTime>
  <Words>395</Words>
  <Application>Microsoft Office PowerPoint</Application>
  <PresentationFormat>On-screen Show (4:3)</PresentationFormat>
  <Paragraphs>121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NikoshBAN</vt:lpstr>
      <vt:lpstr>Trebuchet MS</vt:lpstr>
      <vt:lpstr>Wingdings</vt:lpstr>
      <vt:lpstr>Wingdings 3</vt:lpstr>
      <vt:lpstr>Facet</vt:lpstr>
      <vt:lpstr>PowerPoint Presentation</vt:lpstr>
      <vt:lpstr>PowerPoint Presentation</vt:lpstr>
      <vt:lpstr>পাঠ পরিচিতি</vt:lpstr>
      <vt:lpstr>শিখন ফল</vt:lpstr>
      <vt:lpstr>PowerPoint Presentation</vt:lpstr>
      <vt:lpstr>PowerPoint Presentation</vt:lpstr>
      <vt:lpstr>একক কাজ </vt:lpstr>
      <vt:lpstr>জোড়ায় কাজ সময়ঃ৫মিনিট</vt:lpstr>
      <vt:lpstr>জোড়ায় কাজের সমাধান</vt:lpstr>
      <vt:lpstr>PowerPoint Presentation</vt:lpstr>
      <vt:lpstr>মূল্যায়ন/M.C.Q</vt:lpstr>
      <vt:lpstr>বাড়ির কাজ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I Ali</cp:lastModifiedBy>
  <cp:revision>136</cp:revision>
  <dcterms:created xsi:type="dcterms:W3CDTF">2006-08-16T00:00:00Z</dcterms:created>
  <dcterms:modified xsi:type="dcterms:W3CDTF">2020-01-09T19:41:16Z</dcterms:modified>
</cp:coreProperties>
</file>