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69" r:id="rId6"/>
    <p:sldId id="258" r:id="rId7"/>
    <p:sldId id="259" r:id="rId8"/>
    <p:sldId id="260" r:id="rId9"/>
    <p:sldId id="270" r:id="rId10"/>
    <p:sldId id="261" r:id="rId11"/>
    <p:sldId id="273" r:id="rId12"/>
    <p:sldId id="262" r:id="rId13"/>
    <p:sldId id="263" r:id="rId14"/>
    <p:sldId id="272" r:id="rId15"/>
    <p:sldId id="274" r:id="rId16"/>
    <p:sldId id="264" r:id="rId17"/>
    <p:sldId id="271" r:id="rId18"/>
    <p:sldId id="275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599" cy="4876800"/>
          </a:xfrm>
          <a:prstGeom prst="rect">
            <a:avLst/>
          </a:prstGeom>
        </p:spPr>
      </p:pic>
      <p:pic>
        <p:nvPicPr>
          <p:cNvPr id="3" name="Picture 2" descr="OIP31SS0AY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1600"/>
            <a:ext cx="853440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458200" cy="5791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6096000"/>
            <a:ext cx="8382000" cy="609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Some were playing.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Saved Pictures\fds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556259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200400" y="5867400"/>
            <a:ext cx="26670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Afraid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458200" cy="4952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71800" y="5410200"/>
            <a:ext cx="40386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Headmaster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5257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5638800"/>
            <a:ext cx="8229600" cy="1143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He asked me some questions and I answered them intelligently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534400" cy="5257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743200" y="5715000"/>
            <a:ext cx="32766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Remember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534399" cy="533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43000" y="5791200"/>
            <a:ext cx="72390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Ms </a:t>
            </a:r>
            <a:r>
              <a:rPr lang="en-US" sz="3600" dirty="0" err="1" smtClean="0">
                <a:solidFill>
                  <a:srgbClr val="C00000"/>
                </a:solidFill>
              </a:rPr>
              <a:t>Laila</a:t>
            </a:r>
            <a:r>
              <a:rPr lang="en-US" sz="3600" dirty="0" smtClean="0">
                <a:solidFill>
                  <a:srgbClr val="C00000"/>
                </a:solidFill>
              </a:rPr>
              <a:t> took me to the class.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610600" cy="5181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5562600"/>
            <a:ext cx="8229600" cy="1143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AT THE PAGE NO 20 AND READ THE TEXT CAREFULLY.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28600"/>
            <a:ext cx="8686800" cy="6400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ANSWER THE FOLLOWING QUESTIONS-</a:t>
            </a:r>
          </a:p>
          <a:p>
            <a:pPr algn="ctr"/>
            <a:r>
              <a:rPr lang="en-US" sz="2800" dirty="0" smtClean="0"/>
              <a:t>1.How long did it take Flora to reach the school?</a:t>
            </a:r>
          </a:p>
          <a:p>
            <a:pPr algn="ctr"/>
            <a:r>
              <a:rPr lang="en-US" sz="2800" dirty="0" err="1" smtClean="0"/>
              <a:t>a.An</a:t>
            </a:r>
            <a:r>
              <a:rPr lang="en-US" sz="2800" dirty="0" smtClean="0"/>
              <a:t> hour </a:t>
            </a:r>
            <a:r>
              <a:rPr lang="en-US" sz="2800" dirty="0" err="1" smtClean="0"/>
              <a:t>b.half</a:t>
            </a:r>
            <a:r>
              <a:rPr lang="en-US" sz="2800" dirty="0" smtClean="0"/>
              <a:t> an hour </a:t>
            </a:r>
            <a:r>
              <a:rPr lang="en-US" sz="2800" dirty="0" err="1" smtClean="0"/>
              <a:t>c.less</a:t>
            </a:r>
            <a:r>
              <a:rPr lang="en-US" sz="2800" dirty="0" smtClean="0"/>
              <a:t> than half an hour </a:t>
            </a:r>
            <a:r>
              <a:rPr lang="en-US" sz="2800" dirty="0" err="1" smtClean="0"/>
              <a:t>d.one</a:t>
            </a:r>
            <a:r>
              <a:rPr lang="en-US" sz="2800" dirty="0" smtClean="0"/>
              <a:t> and a half hour.</a:t>
            </a:r>
          </a:p>
          <a:p>
            <a:pPr algn="ctr"/>
            <a:r>
              <a:rPr lang="en-US" sz="2800" dirty="0" smtClean="0"/>
              <a:t>2.Flora was a little afraid when she reached the school campus-</a:t>
            </a:r>
          </a:p>
          <a:p>
            <a:pPr algn="ctr"/>
            <a:r>
              <a:rPr lang="en-US" sz="2800" dirty="0" err="1" smtClean="0"/>
              <a:t>a.The</a:t>
            </a:r>
            <a:r>
              <a:rPr lang="en-US" sz="2800" dirty="0" smtClean="0"/>
              <a:t> campus was full of students </a:t>
            </a:r>
            <a:r>
              <a:rPr lang="en-US" sz="2800" dirty="0" err="1" smtClean="0"/>
              <a:t>b.it</a:t>
            </a:r>
            <a:r>
              <a:rPr lang="en-US" sz="2800" dirty="0" smtClean="0"/>
              <a:t> was first she went </a:t>
            </a:r>
            <a:r>
              <a:rPr lang="en-US" sz="2800" dirty="0" err="1" smtClean="0"/>
              <a:t>there.c.all</a:t>
            </a:r>
            <a:r>
              <a:rPr lang="en-US" sz="2800" dirty="0" smtClean="0"/>
              <a:t> the people were there unknown </a:t>
            </a:r>
            <a:r>
              <a:rPr lang="en-US" sz="2800" dirty="0" err="1" smtClean="0"/>
              <a:t>d.the</a:t>
            </a:r>
            <a:r>
              <a:rPr lang="en-US" sz="2800" dirty="0" smtClean="0"/>
              <a:t> school was a long  way from there home.</a:t>
            </a:r>
          </a:p>
          <a:p>
            <a:pPr algn="ctr"/>
            <a:r>
              <a:rPr lang="en-US" sz="2800" dirty="0" smtClean="0"/>
              <a:t>3.The headmaster was pleased with Flora because she-</a:t>
            </a:r>
          </a:p>
          <a:p>
            <a:pPr algn="ctr"/>
            <a:r>
              <a:rPr lang="en-US" sz="2800" dirty="0" err="1" smtClean="0"/>
              <a:t>a.Loooked</a:t>
            </a:r>
            <a:r>
              <a:rPr lang="en-US" sz="2800" dirty="0" smtClean="0"/>
              <a:t> very </a:t>
            </a:r>
            <a:r>
              <a:rPr lang="en-US" sz="2800" dirty="0" err="1" smtClean="0"/>
              <a:t>innocent.b.had</a:t>
            </a:r>
            <a:r>
              <a:rPr lang="en-US" sz="2800" dirty="0" smtClean="0"/>
              <a:t> a sweet </a:t>
            </a:r>
            <a:r>
              <a:rPr lang="en-US" sz="2800" dirty="0" err="1" smtClean="0"/>
              <a:t>voice.c.could</a:t>
            </a:r>
            <a:r>
              <a:rPr lang="en-US" sz="2800" dirty="0" smtClean="0"/>
              <a:t> answer the Headmaster’s </a:t>
            </a:r>
            <a:r>
              <a:rPr lang="en-US" sz="2800" dirty="0" err="1" smtClean="0"/>
              <a:t>questions.d.was</a:t>
            </a:r>
            <a:r>
              <a:rPr lang="en-US" sz="2800" dirty="0" smtClean="0"/>
              <a:t> very smart.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2240280"/>
          <a:ext cx="8382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2133600"/>
                <a:gridCol w="23622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Flora’s mother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Ms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Laila</a:t>
                      </a:r>
                      <a:endParaRPr lang="en-US" sz="28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The Headmaster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The students in the class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Flora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Asked</a:t>
                      </a:r>
                    </a:p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Made</a:t>
                      </a:r>
                    </a:p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Started</a:t>
                      </a:r>
                    </a:p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took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at Flora.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Friends with few students.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Her to the  Headmaster.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Flora some questions.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her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to the class.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838200" y="457200"/>
            <a:ext cx="74676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Make sentences from this table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ple-village-house-bangladesh-village-house-1269513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34440"/>
            <a:ext cx="4800600" cy="53949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43200" y="228600"/>
            <a:ext cx="3505200" cy="914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Homework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7800" y="1371600"/>
            <a:ext cx="3657600" cy="5181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Write a </a:t>
            </a:r>
            <a:r>
              <a:rPr lang="en-US" sz="4400" dirty="0" err="1" smtClean="0">
                <a:solidFill>
                  <a:srgbClr val="00B050"/>
                </a:solidFill>
              </a:rPr>
              <a:t>paragarph</a:t>
            </a:r>
            <a:r>
              <a:rPr lang="en-US" sz="4400" dirty="0" smtClean="0">
                <a:solidFill>
                  <a:srgbClr val="00B050"/>
                </a:solidFill>
              </a:rPr>
              <a:t> about your first day at school.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1226_125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4343400" cy="5638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09800" y="76200"/>
            <a:ext cx="3886200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PRESENTED BY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24400" y="1219200"/>
            <a:ext cx="4114800" cy="5334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NAME:SHAMSUDDIN.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SENIOR ASST. TEACHER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VEDURIA SERAJIA FAZIL MADRASAH.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LALMOHAN,BHOLA.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48" y="228600"/>
            <a:ext cx="865915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Pictures\Saved Pictures\class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066800"/>
            <a:ext cx="4267199" cy="56388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362200" y="76200"/>
            <a:ext cx="43434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LESSON IDENTITY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48200" y="1143000"/>
            <a:ext cx="4267200" cy="5486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CLASS: SEVEN.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SUBJECT:ENGLISH FOR TODAY.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UNIT:3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LESSON:2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TIME:45 MINUTES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534400" cy="61721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7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534400" cy="5029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09800" y="381000"/>
            <a:ext cx="48006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TODAY’S  LESSON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5715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1000" y="6096000"/>
            <a:ext cx="83820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My father took me to the Headmaster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90800"/>
            <a:ext cx="6934200" cy="3962400"/>
          </a:xfrm>
          <a:prstGeom prst="rect">
            <a:avLst/>
          </a:prstGeom>
        </p:spPr>
      </p:pic>
      <p:pic>
        <p:nvPicPr>
          <p:cNvPr id="1026" name="Picture 2" descr="C:\Users\hp\Pictures\Saved Pictures\fds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9550"/>
            <a:ext cx="3886200" cy="222885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5105400" y="381000"/>
            <a:ext cx="3581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HALF AN HOUR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8153399" cy="5181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5715000"/>
            <a:ext cx="3962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SCHOOL CAMPUS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226</Words>
  <Application>Microsoft Office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23</cp:revision>
  <dcterms:created xsi:type="dcterms:W3CDTF">2006-08-16T00:00:00Z</dcterms:created>
  <dcterms:modified xsi:type="dcterms:W3CDTF">2020-01-09T10:17:04Z</dcterms:modified>
</cp:coreProperties>
</file>