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59" r:id="rId3"/>
    <p:sldId id="260" r:id="rId4"/>
    <p:sldId id="261" r:id="rId5"/>
    <p:sldId id="262" r:id="rId6"/>
    <p:sldId id="281" r:id="rId7"/>
    <p:sldId id="263" r:id="rId8"/>
    <p:sldId id="264" r:id="rId9"/>
    <p:sldId id="284" r:id="rId10"/>
    <p:sldId id="283" r:id="rId11"/>
    <p:sldId id="275" r:id="rId12"/>
    <p:sldId id="267" r:id="rId13"/>
    <p:sldId id="276" r:id="rId14"/>
    <p:sldId id="269" r:id="rId15"/>
    <p:sldId id="270" r:id="rId16"/>
    <p:sldId id="271" r:id="rId17"/>
    <p:sldId id="268" r:id="rId18"/>
    <p:sldId id="286" r:id="rId19"/>
    <p:sldId id="272" r:id="rId20"/>
    <p:sldId id="273" r:id="rId21"/>
    <p:sldId id="274" r:id="rId22"/>
    <p:sldId id="282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0" y="141461"/>
            <a:ext cx="828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2756" y="4211122"/>
            <a:ext cx="44432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61" y="1404400"/>
            <a:ext cx="3013053" cy="301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31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" y="1462871"/>
            <a:ext cx="3361656" cy="311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92978" y="4715326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ইরানি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/>
          <a:stretch/>
        </p:blipFill>
        <p:spPr>
          <a:xfrm>
            <a:off x="4016473" y="1454349"/>
            <a:ext cx="4068138" cy="311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8524" y="4715326"/>
            <a:ext cx="326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মিরিন্ডা (লাল)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85" y="1441273"/>
            <a:ext cx="3356825" cy="311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210644" y="4744495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রঙা ফুল আইক্যাচার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4840310" y="933719"/>
            <a:ext cx="2511380" cy="837127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278" y="5476322"/>
            <a:ext cx="798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ফুলের কয়েকটি জাতের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1770846"/>
            <a:ext cx="3052945" cy="3052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200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>
            <a:off x="4859160" y="53423"/>
            <a:ext cx="2762519" cy="632876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0" y="3967226"/>
            <a:ext cx="3401141" cy="2047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72" y="3967226"/>
            <a:ext cx="3448746" cy="1931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72" y="1199167"/>
            <a:ext cx="3401141" cy="1904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0" y="1199168"/>
            <a:ext cx="3401141" cy="1904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12501" y="0"/>
            <a:ext cx="1175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বংশ বিস্তারের জন্য কোন কোন কলম পদ্ধতি ব্যবহার করা হয় তা নিচের ছবিতে লক্ষ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917" y="3245475"/>
            <a:ext cx="267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 কলম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5726" y="3212350"/>
            <a:ext cx="263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দাবা কলম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6526" y="6089853"/>
            <a:ext cx="249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কলম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5726" y="6087999"/>
            <a:ext cx="23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 কলম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4479718" y="527834"/>
            <a:ext cx="3181941" cy="901521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108" y="5271192"/>
            <a:ext cx="912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পদ্ধতিতে গোলাপের বংশবিস্তার করা যায় লিখ।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5" y="1764204"/>
            <a:ext cx="4507963" cy="2524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766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4739426" y="245072"/>
            <a:ext cx="2331076" cy="656823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91" y="5233450"/>
            <a:ext cx="11565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জমি ৪-৫ টি আড়াআড়ি চাষ ও মই দিয়ে মাটি ঝুরঝুরা ও সমতল করতে হবে। চারা রোপনের ১৫ দিন আগে গর্ত করে খোলা রাখতে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34" y="1160287"/>
            <a:ext cx="4713381" cy="2802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71997" y="4070068"/>
            <a:ext cx="367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896" y="406288"/>
            <a:ext cx="551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লোকটি 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4746044" y="976549"/>
            <a:ext cx="2266681" cy="631065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</a:t>
            </a:r>
            <a:endParaRPr lang="en-US" sz="4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92851"/>
              </p:ext>
            </p:extLst>
          </p:nvPr>
        </p:nvGraphicFramePr>
        <p:xfrm>
          <a:off x="1995268" y="2328447"/>
          <a:ext cx="784049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99"/>
                <a:gridCol w="2613499"/>
                <a:gridCol w="2613499"/>
              </a:tblGrid>
              <a:tr h="50230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পচা</a:t>
                      </a:r>
                      <a:r>
                        <a:rPr lang="bn-BD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গোবর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কেজি প্রতি গর্তে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230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পাতা পচা সার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কেজি প্রতি গর্তে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230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ছাই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 প্রতি গর্তে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0157" y="5203256"/>
            <a:ext cx="11251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গর্ত সম্পূর্ণ ভরাট করার পর ১৫-২০ দিন ফেলে রাখলে সারগুলো পচবে ও গাছ লাগানোর উপযুক্ত হবে।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551657" y="4259767"/>
            <a:ext cx="4291278" cy="811369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বা কলম রোপণ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57" y="1000324"/>
            <a:ext cx="4241358" cy="3176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5947" y="4988617"/>
            <a:ext cx="11998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পলিথিন ব্যাগ বা মাটির টব থেকে চারা বের করে দুর্বল শাখা, রোগাক্রান্ত শিকড় ইত্যাদি কেটে ফেলতে হবে। চারা লাগিয়ে গোড়ায় শক্তভাবে মাটি চেপে দিতে হবে।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3981" y="271474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4425905" y="121517"/>
            <a:ext cx="1841679" cy="631065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5" y="772732"/>
            <a:ext cx="4119408" cy="2277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75" y="772732"/>
            <a:ext cx="3423150" cy="2277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3" y="772732"/>
            <a:ext cx="4067770" cy="2277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3335" y="3024147"/>
            <a:ext cx="42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তুলে ফেলতে হবে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552" y="3024147"/>
            <a:ext cx="328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সেচ দিতে হবে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0987" y="3024146"/>
            <a:ext cx="380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জমতে দেয়া যাবেনা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4" y="3843567"/>
            <a:ext cx="3964271" cy="2219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88" y="3920884"/>
            <a:ext cx="3964273" cy="2219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748308" y="621898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ডাল-পালা ছাঁটাইকরণ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682" y="6204175"/>
            <a:ext cx="311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কুড়ি ছাঁটাই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8560" y="55566"/>
            <a:ext cx="970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গোলাপ গাছের পরিচর্যা করতে হয় তা নিচের চিত্রে দেখি।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43" y="1730733"/>
            <a:ext cx="5706366" cy="3266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67459" y="566671"/>
            <a:ext cx="329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2896" y="5434885"/>
            <a:ext cx="761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গাছের পরিচর্যা সমূহ আলোচনা করে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28811" y="154547"/>
            <a:ext cx="5776593" cy="903904"/>
            <a:chOff x="3528811" y="515155"/>
            <a:chExt cx="5776593" cy="903904"/>
          </a:xfrm>
          <a:noFill/>
        </p:grpSpPr>
        <p:sp>
          <p:nvSpPr>
            <p:cNvPr id="3" name="Flowchart: Off-page Connector 2"/>
            <p:cNvSpPr/>
            <p:nvPr/>
          </p:nvSpPr>
          <p:spPr>
            <a:xfrm>
              <a:off x="3528811" y="515155"/>
              <a:ext cx="3825026" cy="875763"/>
            </a:xfrm>
            <a:prstGeom prst="flowChartOffpageConnector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37996" y="649618"/>
              <a:ext cx="5567408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পোকা মাকড় ব্যবস্থাপনা</a:t>
              </a:r>
              <a:endParaRPr lang="en-US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6"/>
          <a:stretch/>
        </p:blipFill>
        <p:spPr>
          <a:xfrm>
            <a:off x="6688023" y="1476090"/>
            <a:ext cx="3253089" cy="2619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33" y="1485900"/>
            <a:ext cx="3483926" cy="2609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7697" y="5374782"/>
            <a:ext cx="1120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গাছে যেসব পোকা দেখা যায় তন্মধ্যে রেড স্কেল ও বিটল প্রধান।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192" y="4274877"/>
            <a:ext cx="318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 স্কেল পোকা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21" y="4282671"/>
            <a:ext cx="238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বিটল পোকা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1"/>
            <a:ext cx="12192000" cy="6766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3" y="296852"/>
            <a:ext cx="312956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1" y="679944"/>
            <a:ext cx="2109453" cy="2425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1820" y="3396778"/>
            <a:ext cx="4984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মাদ্রাসা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5357" y="267246"/>
            <a:ext cx="247274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679944"/>
            <a:ext cx="2087585" cy="246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255357" y="3363745"/>
            <a:ext cx="4494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০/০/২০২০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3" y="5965800"/>
            <a:ext cx="499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moriomkhatun387@gmail.com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6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4333741" y="233900"/>
            <a:ext cx="3605755" cy="656823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41" y="1216988"/>
            <a:ext cx="3296905" cy="2459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1216988"/>
            <a:ext cx="3431050" cy="2459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14355" y="4986340"/>
            <a:ext cx="1108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গাছে অনেক রোগ হয়। তন্মধ্যে কালো দাগ পড়া রোগ, ডাইব্যাক ও পাউডারি মিলিডিউ প্রধান।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r="10377"/>
          <a:stretch/>
        </p:blipFill>
        <p:spPr>
          <a:xfrm>
            <a:off x="8082577" y="1216988"/>
            <a:ext cx="3332417" cy="2421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08338" y="4146997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703" y="3854609"/>
            <a:ext cx="248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781" y="3854608"/>
            <a:ext cx="33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4515" y="3869998"/>
            <a:ext cx="287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ডাইব্যাক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8809" y="327956"/>
            <a:ext cx="833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গাছে কী কী রোগ হয় তা চিত্রটিতে লক্ষ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4723563" y="63637"/>
            <a:ext cx="2537138" cy="824248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7"/>
          <a:stretch/>
        </p:blipFill>
        <p:spPr>
          <a:xfrm>
            <a:off x="3640501" y="1003993"/>
            <a:ext cx="4305696" cy="285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68118" y="4919008"/>
            <a:ext cx="11882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ফোটার পূর্বেই গাছ হতে ফুল সংগ্রহ করতে হয়। সংগ্রহের পর ফুলের ডাটার নিচের অংশ পরিষ্কার পানিতে ডুবিয়ে ঠাণ্ডা জায়গায় রাখলে ভাল থাকে।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067610"/>
            <a:ext cx="34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সংগ্রহ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455" y="299608"/>
            <a:ext cx="489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5583" y="450574"/>
            <a:ext cx="251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0523" y="2107096"/>
            <a:ext cx="8397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গোলাপের দুইটি কলম পদ্ধতির নাম বল।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চারা রোপণের জন্য কতদিন আগে গর্ত করে       	রাখতে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গেছের ২টি রোগের নাম বল।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গোলাপ ফুল কখন সংগ্রহ করতে হয়?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3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4591316" y="468067"/>
            <a:ext cx="2446985" cy="734095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352" y="5177307"/>
            <a:ext cx="1017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/>
          <a:stretch/>
        </p:blipFill>
        <p:spPr>
          <a:xfrm>
            <a:off x="3644720" y="1330950"/>
            <a:ext cx="3772731" cy="2944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244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603816">
            <a:off x="67760" y="1280773"/>
            <a:ext cx="4378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703435">
            <a:off x="798604" y="2690948"/>
            <a:ext cx="5617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18" y="851423"/>
            <a:ext cx="2811089" cy="2416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9" y="3580055"/>
            <a:ext cx="2823718" cy="226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27" y="851423"/>
            <a:ext cx="2713010" cy="2416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8" y="59402"/>
            <a:ext cx="3173503" cy="5584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70" y="3580055"/>
            <a:ext cx="2687867" cy="226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33039" y="17723"/>
            <a:ext cx="693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4315" y="59402"/>
            <a:ext cx="6376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ফুলগুলির নাম গোলাপ ফুল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09" y="884024"/>
            <a:ext cx="5511311" cy="3086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771611" y="-21918"/>
            <a:ext cx="489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 লোকটি কী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4421" y="4063267"/>
            <a:ext cx="699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লোকটি গোলাপ ফুল চাষ করছে।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14" y="528034"/>
            <a:ext cx="4314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807" y="4642009"/>
            <a:ext cx="69932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চাষ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2" y="785611"/>
            <a:ext cx="379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526" y="2279560"/>
            <a:ext cx="9002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ফুল চাষ পদ্ধতি বর্ণনা করতে পারবে;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গোলাপের বংশ বিস্তার সম্পর্কে আলোচনা করতে 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967" y="837127"/>
            <a:ext cx="449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0130"/>
              </p:ext>
            </p:extLst>
          </p:nvPr>
        </p:nvGraphicFramePr>
        <p:xfrm>
          <a:off x="3427413" y="3084513"/>
          <a:ext cx="5335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5335200" imgH="685800" progId="Package">
                  <p:embed/>
                </p:oleObj>
              </mc:Choice>
              <mc:Fallback>
                <p:oleObj name="Packager Shell Object" showAsIcon="1" r:id="rId3" imgW="5335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7413" y="3084513"/>
                        <a:ext cx="53355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92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69" y="1264261"/>
            <a:ext cx="3869635" cy="3405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0" y="1264262"/>
            <a:ext cx="3405389" cy="3405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1" y="1264261"/>
            <a:ext cx="3363335" cy="3405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06574" y="325949"/>
            <a:ext cx="924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পৃথিবীজুড়ে অসংখ্য গোলাপের জাত রয়েছে।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661" y="6003142"/>
            <a:ext cx="1275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কোনোটির গাছ বড়, কোনোটি ঝোপালো, কোনোটি লতানো।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4018208" y="115910"/>
            <a:ext cx="2987899" cy="811369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0661" y="4833998"/>
            <a:ext cx="331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গাছের 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78" y="4833998"/>
            <a:ext cx="40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ঝোপালো গাছের 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7896" y="4833998"/>
            <a:ext cx="460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লতানো গাছের 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4520484" y="283336"/>
            <a:ext cx="2678806" cy="824248"/>
          </a:xfrm>
          <a:prstGeom prst="flowChartOffpage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21899"/>
          <a:stretch/>
        </p:blipFill>
        <p:spPr>
          <a:xfrm>
            <a:off x="141541" y="1490857"/>
            <a:ext cx="2949389" cy="293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58" y="1478457"/>
            <a:ext cx="2986451" cy="293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32" y="1462871"/>
            <a:ext cx="2924336" cy="293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77" y="1503353"/>
            <a:ext cx="2682502" cy="293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5652" y="4621311"/>
            <a:ext cx="22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5371" y="4621313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2060" y="4621312"/>
            <a:ext cx="233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6214" y="4621311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7666" y="421783"/>
            <a:ext cx="330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জাত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5" y="1490856"/>
            <a:ext cx="2901295" cy="293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9854" y="4675569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r="11241"/>
          <a:stretch/>
        </p:blipFill>
        <p:spPr>
          <a:xfrm>
            <a:off x="3199034" y="1490856"/>
            <a:ext cx="2892110" cy="294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12685" y="4675568"/>
            <a:ext cx="1887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37" y="1478457"/>
            <a:ext cx="2919194" cy="285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461715" y="4675568"/>
            <a:ext cx="2948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 এলিজাবেথ গোলাপ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35" y="1478457"/>
            <a:ext cx="2731043" cy="293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9343135" y="4675567"/>
            <a:ext cx="370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ব্লাক প্রিন্স (কালো গোলাপ)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1010</TotalTime>
  <Words>483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Schoolbook</vt:lpstr>
      <vt:lpstr>Corbel</vt:lpstr>
      <vt:lpstr>NikoshBAN</vt:lpstr>
      <vt:lpstr>Wingdings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133</cp:revision>
  <dcterms:created xsi:type="dcterms:W3CDTF">2019-11-19T10:13:03Z</dcterms:created>
  <dcterms:modified xsi:type="dcterms:W3CDTF">2020-01-10T15:51:47Z</dcterms:modified>
</cp:coreProperties>
</file>