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4" r:id="rId2"/>
    <p:sldId id="327" r:id="rId3"/>
    <p:sldId id="328" r:id="rId4"/>
    <p:sldId id="305" r:id="rId5"/>
    <p:sldId id="308" r:id="rId6"/>
    <p:sldId id="309" r:id="rId7"/>
    <p:sldId id="287" r:id="rId8"/>
    <p:sldId id="311" r:id="rId9"/>
    <p:sldId id="296" r:id="rId10"/>
    <p:sldId id="312" r:id="rId11"/>
    <p:sldId id="317" r:id="rId12"/>
    <p:sldId id="313" r:id="rId13"/>
    <p:sldId id="318" r:id="rId14"/>
    <p:sldId id="332" r:id="rId15"/>
    <p:sldId id="300" r:id="rId16"/>
    <p:sldId id="320" r:id="rId17"/>
    <p:sldId id="321" r:id="rId18"/>
    <p:sldId id="322" r:id="rId19"/>
    <p:sldId id="323" r:id="rId20"/>
    <p:sldId id="330" r:id="rId21"/>
    <p:sldId id="30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6CE75-C27E-4784-B380-3ED6703E5342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2D23603-8BB1-4D63-B151-A6DABFD0E08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4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Family</a:t>
          </a:r>
          <a:endParaRPr lang="en-US" sz="4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E37ACA-23CC-487C-AB6D-8966FF0C4C7F}" type="parTrans" cxnId="{FA503455-9A5A-4754-8244-F06DB424AD44}">
      <dgm:prSet/>
      <dgm:spPr/>
      <dgm:t>
        <a:bodyPr/>
        <a:lstStyle/>
        <a:p>
          <a:endParaRPr lang="en-US"/>
        </a:p>
      </dgm:t>
    </dgm:pt>
    <dgm:pt modelId="{8201D40D-D0E2-43E3-A221-8F1126A2EEFE}" type="sibTrans" cxnId="{FA503455-9A5A-4754-8244-F06DB424AD44}">
      <dgm:prSet/>
      <dgm:spPr/>
      <dgm:t>
        <a:bodyPr/>
        <a:lstStyle/>
        <a:p>
          <a:endParaRPr lang="en-US"/>
        </a:p>
      </dgm:t>
    </dgm:pt>
    <dgm:pt modelId="{8FF90B86-BEDC-4A71-A2E7-C0C3946EFE7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4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</a:t>
          </a:r>
          <a:endParaRPr lang="en-US" sz="4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0573B-520E-4236-8332-32642C4B2CA0}" type="parTrans" cxnId="{D15C0661-AFED-49D5-B06A-0652C8E172F9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F1680F5E-6429-4E22-BBA0-12FF4B6EFF66}" type="sibTrans" cxnId="{D15C0661-AFED-49D5-B06A-0652C8E172F9}">
      <dgm:prSet/>
      <dgm:spPr/>
      <dgm:t>
        <a:bodyPr/>
        <a:lstStyle/>
        <a:p>
          <a:endParaRPr lang="en-US"/>
        </a:p>
      </dgm:t>
    </dgm:pt>
    <dgm:pt modelId="{380E7913-4CE8-4CA3-9465-8B7A3FBE2DA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father </a:t>
          </a:r>
          <a:endParaRPr lang="en-US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4620A-475F-4D70-97C3-ACE83D0AD7BF}" type="parTrans" cxnId="{A164D706-DB04-4FCA-9EB0-8C29B6B6E940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92C4AB50-74E6-487E-AC85-9716626DD49C}" type="sibTrans" cxnId="{A164D706-DB04-4FCA-9EB0-8C29B6B6E940}">
      <dgm:prSet/>
      <dgm:spPr/>
      <dgm:t>
        <a:bodyPr/>
        <a:lstStyle/>
        <a:p>
          <a:endParaRPr lang="en-US"/>
        </a:p>
      </dgm:t>
    </dgm:pt>
    <dgm:pt modelId="{D1F61260-8E30-4799-B27A-1FFE9499377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mother</a:t>
          </a:r>
          <a:endParaRPr lang="en-US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A79F0-6C42-479E-8B06-61F6D79ADF2B}" type="parTrans" cxnId="{AA8D89B6-7EE1-4092-A5B1-FEA98B43DB1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9316CCE-AB76-4EC8-A4E2-27479D470C6F}" type="sibTrans" cxnId="{AA8D89B6-7EE1-4092-A5B1-FEA98B43DB10}">
      <dgm:prSet/>
      <dgm:spPr/>
      <dgm:t>
        <a:bodyPr/>
        <a:lstStyle/>
        <a:p>
          <a:endParaRPr lang="en-US"/>
        </a:p>
      </dgm:t>
    </dgm:pt>
    <dgm:pt modelId="{2F35EE47-B654-44EA-9751-4524D226C034}" type="pres">
      <dgm:prSet presAssocID="{B866CE75-C27E-4784-B380-3ED6703E53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4EE11-06A0-4BF6-AD70-01653EABFD5B}" type="pres">
      <dgm:prSet presAssocID="{92D23603-8BB1-4D63-B151-A6DABFD0E08E}" presName="centerShape" presStyleLbl="node0" presStyleIdx="0" presStyleCnt="1" custScaleX="158908" custScaleY="152249" custLinFactNeighborX="-783" custLinFactNeighborY="6443"/>
      <dgm:spPr/>
      <dgm:t>
        <a:bodyPr/>
        <a:lstStyle/>
        <a:p>
          <a:endParaRPr lang="en-US"/>
        </a:p>
      </dgm:t>
    </dgm:pt>
    <dgm:pt modelId="{6EB56ABE-F37C-49FF-BF50-90365FFB9FC5}" type="pres">
      <dgm:prSet presAssocID="{F710573B-520E-4236-8332-32642C4B2CA0}" presName="parTrans" presStyleLbl="sibTrans2D1" presStyleIdx="0" presStyleCnt="3" custScaleX="156369" custLinFactNeighborX="-25479" custLinFactNeighborY="-5100"/>
      <dgm:spPr/>
      <dgm:t>
        <a:bodyPr/>
        <a:lstStyle/>
        <a:p>
          <a:endParaRPr lang="en-US"/>
        </a:p>
      </dgm:t>
    </dgm:pt>
    <dgm:pt modelId="{FAB0055C-FFB9-4F67-B5FC-05458DAAED4A}" type="pres">
      <dgm:prSet presAssocID="{F710573B-520E-4236-8332-32642C4B2CA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87145DB-65FC-4EB2-AAAF-101D30C6A37B}" type="pres">
      <dgm:prSet presAssocID="{8FF90B86-BEDC-4A71-A2E7-C0C3946EFE7C}" presName="node" presStyleLbl="node1" presStyleIdx="0" presStyleCnt="3" custScaleX="155342" custScaleY="95176" custRadScaleRad="93443" custRadScaleInc="5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B45E6-B153-48C1-BF22-763553EB50FC}" type="pres">
      <dgm:prSet presAssocID="{81F4620A-475F-4D70-97C3-ACE83D0AD7BF}" presName="parTrans" presStyleLbl="sibTrans2D1" presStyleIdx="1" presStyleCnt="3" custScaleX="196886" custLinFactNeighborX="13017" custLinFactNeighborY="-651"/>
      <dgm:spPr/>
      <dgm:t>
        <a:bodyPr/>
        <a:lstStyle/>
        <a:p>
          <a:endParaRPr lang="en-US"/>
        </a:p>
      </dgm:t>
    </dgm:pt>
    <dgm:pt modelId="{18012100-FFE5-485B-90CD-CC6A80400BA9}" type="pres">
      <dgm:prSet presAssocID="{81F4620A-475F-4D70-97C3-ACE83D0AD7B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5426227-7690-4887-AF80-7C0E2D9848CE}" type="pres">
      <dgm:prSet presAssocID="{380E7913-4CE8-4CA3-9465-8B7A3FBE2DA7}" presName="node" presStyleLbl="node1" presStyleIdx="1" presStyleCnt="3" custScaleX="121762" custScaleY="137571" custRadScaleRad="108430" custRadScaleInc="-18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CDA67-53CA-4AF2-8FB9-ECF626E0DB75}" type="pres">
      <dgm:prSet presAssocID="{EE4A79F0-6C42-479E-8B06-61F6D79ADF2B}" presName="parTrans" presStyleLbl="sibTrans2D1" presStyleIdx="2" presStyleCnt="3" custScaleX="199406" custLinFactNeighborX="-37241" custLinFactNeighborY="-6362"/>
      <dgm:spPr/>
      <dgm:t>
        <a:bodyPr/>
        <a:lstStyle/>
        <a:p>
          <a:endParaRPr lang="en-US"/>
        </a:p>
      </dgm:t>
    </dgm:pt>
    <dgm:pt modelId="{ADB2D2D3-47B3-448F-98C7-CA6FB973DD6A}" type="pres">
      <dgm:prSet presAssocID="{EE4A79F0-6C42-479E-8B06-61F6D79ADF2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65524CC-1179-4DAD-984D-04C53ECFD9FC}" type="pres">
      <dgm:prSet presAssocID="{D1F61260-8E30-4799-B27A-1FFE9499377B}" presName="node" presStyleLbl="node1" presStyleIdx="2" presStyleCnt="3" custScaleX="104530" custScaleY="135758" custRadScaleRad="105701" custRadScaleInc="17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A5284-8888-47D9-BA8B-26A26EE492E8}" type="presOf" srcId="{380E7913-4CE8-4CA3-9465-8B7A3FBE2DA7}" destId="{B5426227-7690-4887-AF80-7C0E2D9848CE}" srcOrd="0" destOrd="0" presId="urn:microsoft.com/office/officeart/2005/8/layout/radial5"/>
    <dgm:cxn modelId="{79CC8ECB-9884-42D1-BCDE-817169846008}" type="presOf" srcId="{EE4A79F0-6C42-479E-8B06-61F6D79ADF2B}" destId="{ADB2D2D3-47B3-448F-98C7-CA6FB973DD6A}" srcOrd="1" destOrd="0" presId="urn:microsoft.com/office/officeart/2005/8/layout/radial5"/>
    <dgm:cxn modelId="{ADEEB705-D6FD-4826-923B-6D883F56E308}" type="presOf" srcId="{D1F61260-8E30-4799-B27A-1FFE9499377B}" destId="{F65524CC-1179-4DAD-984D-04C53ECFD9FC}" srcOrd="0" destOrd="0" presId="urn:microsoft.com/office/officeart/2005/8/layout/radial5"/>
    <dgm:cxn modelId="{FA503455-9A5A-4754-8244-F06DB424AD44}" srcId="{B866CE75-C27E-4784-B380-3ED6703E5342}" destId="{92D23603-8BB1-4D63-B151-A6DABFD0E08E}" srcOrd="0" destOrd="0" parTransId="{CAE37ACA-23CC-487C-AB6D-8966FF0C4C7F}" sibTransId="{8201D40D-D0E2-43E3-A221-8F1126A2EEFE}"/>
    <dgm:cxn modelId="{AA8D89B6-7EE1-4092-A5B1-FEA98B43DB10}" srcId="{92D23603-8BB1-4D63-B151-A6DABFD0E08E}" destId="{D1F61260-8E30-4799-B27A-1FFE9499377B}" srcOrd="2" destOrd="0" parTransId="{EE4A79F0-6C42-479E-8B06-61F6D79ADF2B}" sibTransId="{49316CCE-AB76-4EC8-A4E2-27479D470C6F}"/>
    <dgm:cxn modelId="{7B3BE888-BE50-4BC7-BCC5-F4A5C60ADA27}" type="presOf" srcId="{EE4A79F0-6C42-479E-8B06-61F6D79ADF2B}" destId="{97BCDA67-53CA-4AF2-8FB9-ECF626E0DB75}" srcOrd="0" destOrd="0" presId="urn:microsoft.com/office/officeart/2005/8/layout/radial5"/>
    <dgm:cxn modelId="{B81542BB-CBB6-42BF-B3E7-29E445765EBC}" type="presOf" srcId="{F710573B-520E-4236-8332-32642C4B2CA0}" destId="{6EB56ABE-F37C-49FF-BF50-90365FFB9FC5}" srcOrd="0" destOrd="0" presId="urn:microsoft.com/office/officeart/2005/8/layout/radial5"/>
    <dgm:cxn modelId="{A3B3C942-AB53-45FA-BBD3-089F08655D37}" type="presOf" srcId="{92D23603-8BB1-4D63-B151-A6DABFD0E08E}" destId="{1224EE11-06A0-4BF6-AD70-01653EABFD5B}" srcOrd="0" destOrd="0" presId="urn:microsoft.com/office/officeart/2005/8/layout/radial5"/>
    <dgm:cxn modelId="{4D04150D-43E0-49AC-9668-E550334067E4}" type="presOf" srcId="{81F4620A-475F-4D70-97C3-ACE83D0AD7BF}" destId="{5A3B45E6-B153-48C1-BF22-763553EB50FC}" srcOrd="0" destOrd="0" presId="urn:microsoft.com/office/officeart/2005/8/layout/radial5"/>
    <dgm:cxn modelId="{D15C0661-AFED-49D5-B06A-0652C8E172F9}" srcId="{92D23603-8BB1-4D63-B151-A6DABFD0E08E}" destId="{8FF90B86-BEDC-4A71-A2E7-C0C3946EFE7C}" srcOrd="0" destOrd="0" parTransId="{F710573B-520E-4236-8332-32642C4B2CA0}" sibTransId="{F1680F5E-6429-4E22-BBA0-12FF4B6EFF66}"/>
    <dgm:cxn modelId="{70B65DD0-DBB5-4A1E-AEF9-6A456D75F7D2}" type="presOf" srcId="{81F4620A-475F-4D70-97C3-ACE83D0AD7BF}" destId="{18012100-FFE5-485B-90CD-CC6A80400BA9}" srcOrd="1" destOrd="0" presId="urn:microsoft.com/office/officeart/2005/8/layout/radial5"/>
    <dgm:cxn modelId="{8A545568-3C10-41E2-B98E-53BBD22F1461}" type="presOf" srcId="{8FF90B86-BEDC-4A71-A2E7-C0C3946EFE7C}" destId="{A87145DB-65FC-4EB2-AAAF-101D30C6A37B}" srcOrd="0" destOrd="0" presId="urn:microsoft.com/office/officeart/2005/8/layout/radial5"/>
    <dgm:cxn modelId="{0FC756C4-A419-474B-862A-7EF1D0E5891C}" type="presOf" srcId="{F710573B-520E-4236-8332-32642C4B2CA0}" destId="{FAB0055C-FFB9-4F67-B5FC-05458DAAED4A}" srcOrd="1" destOrd="0" presId="urn:microsoft.com/office/officeart/2005/8/layout/radial5"/>
    <dgm:cxn modelId="{A164D706-DB04-4FCA-9EB0-8C29B6B6E940}" srcId="{92D23603-8BB1-4D63-B151-A6DABFD0E08E}" destId="{380E7913-4CE8-4CA3-9465-8B7A3FBE2DA7}" srcOrd="1" destOrd="0" parTransId="{81F4620A-475F-4D70-97C3-ACE83D0AD7BF}" sibTransId="{92C4AB50-74E6-487E-AC85-9716626DD49C}"/>
    <dgm:cxn modelId="{1E02BD8D-256B-4AD6-BB48-D682102C5C18}" type="presOf" srcId="{B866CE75-C27E-4784-B380-3ED6703E5342}" destId="{2F35EE47-B654-44EA-9751-4524D226C034}" srcOrd="0" destOrd="0" presId="urn:microsoft.com/office/officeart/2005/8/layout/radial5"/>
    <dgm:cxn modelId="{E406109D-C354-4AF0-A9D1-8CDAF0E366D5}" type="presParOf" srcId="{2F35EE47-B654-44EA-9751-4524D226C034}" destId="{1224EE11-06A0-4BF6-AD70-01653EABFD5B}" srcOrd="0" destOrd="0" presId="urn:microsoft.com/office/officeart/2005/8/layout/radial5"/>
    <dgm:cxn modelId="{7F8A063F-E064-455C-93D6-B3B5217AC9CB}" type="presParOf" srcId="{2F35EE47-B654-44EA-9751-4524D226C034}" destId="{6EB56ABE-F37C-49FF-BF50-90365FFB9FC5}" srcOrd="1" destOrd="0" presId="urn:microsoft.com/office/officeart/2005/8/layout/radial5"/>
    <dgm:cxn modelId="{4961AF8F-076A-48CD-9908-D7D11BD562DB}" type="presParOf" srcId="{6EB56ABE-F37C-49FF-BF50-90365FFB9FC5}" destId="{FAB0055C-FFB9-4F67-B5FC-05458DAAED4A}" srcOrd="0" destOrd="0" presId="urn:microsoft.com/office/officeart/2005/8/layout/radial5"/>
    <dgm:cxn modelId="{BF41D0C8-9381-4C72-95B3-E535AF0125A4}" type="presParOf" srcId="{2F35EE47-B654-44EA-9751-4524D226C034}" destId="{A87145DB-65FC-4EB2-AAAF-101D30C6A37B}" srcOrd="2" destOrd="0" presId="urn:microsoft.com/office/officeart/2005/8/layout/radial5"/>
    <dgm:cxn modelId="{D05AEE24-E806-4F4C-9027-013C901901ED}" type="presParOf" srcId="{2F35EE47-B654-44EA-9751-4524D226C034}" destId="{5A3B45E6-B153-48C1-BF22-763553EB50FC}" srcOrd="3" destOrd="0" presId="urn:microsoft.com/office/officeart/2005/8/layout/radial5"/>
    <dgm:cxn modelId="{931D22EA-3AAF-4420-A54B-BD302C3CC985}" type="presParOf" srcId="{5A3B45E6-B153-48C1-BF22-763553EB50FC}" destId="{18012100-FFE5-485B-90CD-CC6A80400BA9}" srcOrd="0" destOrd="0" presId="urn:microsoft.com/office/officeart/2005/8/layout/radial5"/>
    <dgm:cxn modelId="{DFF4278C-8CCF-43E4-A24B-6CBB0E4B16A0}" type="presParOf" srcId="{2F35EE47-B654-44EA-9751-4524D226C034}" destId="{B5426227-7690-4887-AF80-7C0E2D9848CE}" srcOrd="4" destOrd="0" presId="urn:microsoft.com/office/officeart/2005/8/layout/radial5"/>
    <dgm:cxn modelId="{9501BB6B-18FE-406B-8E07-B7F70EF9E9FD}" type="presParOf" srcId="{2F35EE47-B654-44EA-9751-4524D226C034}" destId="{97BCDA67-53CA-4AF2-8FB9-ECF626E0DB75}" srcOrd="5" destOrd="0" presId="urn:microsoft.com/office/officeart/2005/8/layout/radial5"/>
    <dgm:cxn modelId="{811F6B46-1E7F-4578-9C68-300F6846EC4B}" type="presParOf" srcId="{97BCDA67-53CA-4AF2-8FB9-ECF626E0DB75}" destId="{ADB2D2D3-47B3-448F-98C7-CA6FB973DD6A}" srcOrd="0" destOrd="0" presId="urn:microsoft.com/office/officeart/2005/8/layout/radial5"/>
    <dgm:cxn modelId="{8EE002E2-4566-4C0B-8AC3-D98B04EB0040}" type="presParOf" srcId="{2F35EE47-B654-44EA-9751-4524D226C034}" destId="{F65524CC-1179-4DAD-984D-04C53ECFD9F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4EE11-06A0-4BF6-AD70-01653EABFD5B}">
      <dsp:nvSpPr>
        <dsp:cNvPr id="0" name=""/>
        <dsp:cNvSpPr/>
      </dsp:nvSpPr>
      <dsp:spPr>
        <a:xfrm>
          <a:off x="2819400" y="2893800"/>
          <a:ext cx="2770360" cy="265426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Family</a:t>
          </a:r>
          <a:endParaRPr lang="en-US" sz="4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5110" y="3282509"/>
        <a:ext cx="1958940" cy="1876851"/>
      </dsp:txXfrm>
    </dsp:sp>
    <dsp:sp modelId="{6EB56ABE-F37C-49FF-BF50-90365FFB9FC5}">
      <dsp:nvSpPr>
        <dsp:cNvPr id="0" name=""/>
        <dsp:cNvSpPr/>
      </dsp:nvSpPr>
      <dsp:spPr>
        <a:xfrm rot="16413513">
          <a:off x="3852898" y="2091451"/>
          <a:ext cx="692716" cy="726119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950356" y="2340382"/>
        <a:ext cx="484901" cy="435671"/>
      </dsp:txXfrm>
    </dsp:sp>
    <dsp:sp modelId="{A87145DB-65FC-4EB2-AAAF-101D30C6A37B}">
      <dsp:nvSpPr>
        <dsp:cNvPr id="0" name=""/>
        <dsp:cNvSpPr/>
      </dsp:nvSpPr>
      <dsp:spPr>
        <a:xfrm>
          <a:off x="2743226" y="30023"/>
          <a:ext cx="3317555" cy="203262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</a:t>
          </a:r>
          <a:endParaRPr lang="en-US" sz="4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9071" y="327694"/>
        <a:ext cx="2345865" cy="1437280"/>
      </dsp:txXfrm>
    </dsp:sp>
    <dsp:sp modelId="{5A3B45E6-B153-48C1-BF22-763553EB50FC}">
      <dsp:nvSpPr>
        <dsp:cNvPr id="0" name=""/>
        <dsp:cNvSpPr/>
      </dsp:nvSpPr>
      <dsp:spPr>
        <a:xfrm rot="716818">
          <a:off x="5567942" y="4189096"/>
          <a:ext cx="517136" cy="726119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569622" y="4318262"/>
        <a:ext cx="361995" cy="435671"/>
      </dsp:txXfrm>
    </dsp:sp>
    <dsp:sp modelId="{B5426227-7690-4887-AF80-7C0E2D9848CE}">
      <dsp:nvSpPr>
        <dsp:cNvPr id="0" name=""/>
        <dsp:cNvSpPr/>
      </dsp:nvSpPr>
      <dsp:spPr>
        <a:xfrm>
          <a:off x="6019799" y="3411109"/>
          <a:ext cx="2600405" cy="293803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father </a:t>
          </a:r>
          <a:endParaRPr lang="en-US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0619" y="3841374"/>
        <a:ext cx="1838765" cy="2077500"/>
      </dsp:txXfrm>
    </dsp:sp>
    <dsp:sp modelId="{97BCDA67-53CA-4AF2-8FB9-ECF626E0DB75}">
      <dsp:nvSpPr>
        <dsp:cNvPr id="0" name=""/>
        <dsp:cNvSpPr/>
      </dsp:nvSpPr>
      <dsp:spPr>
        <a:xfrm rot="10042399">
          <a:off x="2257054" y="4166769"/>
          <a:ext cx="527709" cy="726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2413453" y="4294690"/>
        <a:ext cx="369396" cy="435671"/>
      </dsp:txXfrm>
    </dsp:sp>
    <dsp:sp modelId="{F65524CC-1179-4DAD-984D-04C53ECFD9FC}">
      <dsp:nvSpPr>
        <dsp:cNvPr id="0" name=""/>
        <dsp:cNvSpPr/>
      </dsp:nvSpPr>
      <dsp:spPr>
        <a:xfrm>
          <a:off x="152384" y="3428989"/>
          <a:ext cx="2232391" cy="289931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Saikat’s</a:t>
          </a:r>
          <a:r>
            <a:rPr lang="en-US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mother</a:t>
          </a:r>
          <a:endParaRPr lang="en-US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310" y="3853583"/>
        <a:ext cx="1578539" cy="2050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6A6F7-C353-4F51-A06D-6F21EEF4F302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D51B4-5C98-46C7-9DD5-CDA0407E5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18234-AC5E-4F05-9B05-8B046C097A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8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A4CF-7CE3-41A9-B78B-7BB47CC1BB5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3BBD-21B5-465C-B4CD-0BDB80769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A4CF-7CE3-41A9-B78B-7BB47CC1BB5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3BBD-21B5-465C-B4CD-0BDB80769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6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A4CF-7CE3-41A9-B78B-7BB47CC1BB5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3BBD-21B5-465C-B4CD-0BDB80769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A4CF-7CE3-41A9-B78B-7BB47CC1BB5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3BBD-21B5-465C-B4CD-0BDB80769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2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A4CF-7CE3-41A9-B78B-7BB47CC1BB5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3BBD-21B5-465C-B4CD-0BDB80769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9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A4CF-7CE3-41A9-B78B-7BB47CC1BB5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3BBD-21B5-465C-B4CD-0BDB80769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A4CF-7CE3-41A9-B78B-7BB47CC1BB5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3BBD-21B5-465C-B4CD-0BDB80769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6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A4CF-7CE3-41A9-B78B-7BB47CC1BB5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3BBD-21B5-465C-B4CD-0BDB80769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0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A4CF-7CE3-41A9-B78B-7BB47CC1BB5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3BBD-21B5-465C-B4CD-0BDB80769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A4CF-7CE3-41A9-B78B-7BB47CC1BB5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3BBD-21B5-465C-B4CD-0BDB80769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2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A4CF-7CE3-41A9-B78B-7BB47CC1BB5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3BBD-21B5-465C-B4CD-0BDB80769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5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CA4CF-7CE3-41A9-B78B-7BB47CC1BB5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3BBD-21B5-465C-B4CD-0BDB80769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 rot="19340063">
            <a:off x="145393" y="2554750"/>
            <a:ext cx="8029418" cy="1219200"/>
          </a:xfrm>
          <a:prstGeom prst="ellipse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Well-come.</a:t>
            </a:r>
            <a:endParaRPr lang="en-US" sz="8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1214194"/>
            <a:ext cx="49530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is Saikat’s mother.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4073" y="3361540"/>
            <a:ext cx="48006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name is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Monwara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Islam.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08927" y="152400"/>
            <a:ext cx="8796528" cy="85344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1"/>
            <a:ext cx="3352800" cy="51447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05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43434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581400"/>
            <a:ext cx="8572500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mother is a housewife.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3962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182106"/>
            <a:ext cx="70104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mother.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 rot="10800000">
            <a:off x="4648200" y="304800"/>
            <a:ext cx="4114800" cy="4267200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914906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her free time, she </a:t>
            </a:r>
            <a:r>
              <a:rPr lang="bn-BD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enjoys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sewing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8600"/>
            <a:ext cx="411480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52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3300" y="2355215"/>
            <a:ext cx="5321299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wants to improve his English. So he watches cartoons on TV everyday.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499" y="5135940"/>
            <a:ext cx="52451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 also reads English books.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Thomas5yrs_8130-0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4494989"/>
            <a:ext cx="3238500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216849"/>
            <a:ext cx="532130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good student.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2121044"/>
            <a:ext cx="3238500" cy="2242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194019"/>
            <a:ext cx="3238500" cy="179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54727" y="1067911"/>
            <a:ext cx="5808519" cy="768096"/>
          </a:xfrm>
          <a:prstGeom prst="flowChartAlternateProcess">
            <a:avLst/>
          </a:prstGeom>
          <a:solidFill>
            <a:srgbClr val="C4FB6B"/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sp>
        <p:nvSpPr>
          <p:cNvPr id="4" name="Regular Pentagon 9"/>
          <p:cNvSpPr/>
          <p:nvPr/>
        </p:nvSpPr>
        <p:spPr>
          <a:xfrm>
            <a:off x="1929384" y="1980373"/>
            <a:ext cx="4800600" cy="2930901"/>
          </a:xfrm>
          <a:prstGeom prst="pentagon">
            <a:avLst/>
          </a:prstGeom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1752600" y="5105400"/>
            <a:ext cx="5299364" cy="76809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tree.</a:t>
            </a:r>
          </a:p>
        </p:txBody>
      </p:sp>
      <p:pic>
        <p:nvPicPr>
          <p:cNvPr id="16" name="Picture 15" descr="184f6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384" y="2438400"/>
            <a:ext cx="1653884" cy="2472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4" t="1949" r="21617" b="33468"/>
          <a:stretch/>
        </p:blipFill>
        <p:spPr>
          <a:xfrm>
            <a:off x="5409065" y="2438400"/>
            <a:ext cx="1320919" cy="24728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8" name="Picture 17" descr="boo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794" y="2058575"/>
            <a:ext cx="1615205" cy="193579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10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80674829"/>
              </p:ext>
            </p:extLst>
          </p:nvPr>
        </p:nvGraphicFramePr>
        <p:xfrm>
          <a:off x="228600" y="76200"/>
          <a:ext cx="8686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8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4EE11-06A0-4BF6-AD70-01653EAB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1224EE11-06A0-4BF6-AD70-01653EAB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224EE11-06A0-4BF6-AD70-01653EABF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B56ABE-F37C-49FF-BF50-90365FFB9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6EB56ABE-F37C-49FF-BF50-90365FFB9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6EB56ABE-F37C-49FF-BF50-90365FFB9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7145DB-65FC-4EB2-AAAF-101D30C6A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A87145DB-65FC-4EB2-AAAF-101D30C6A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A87145DB-65FC-4EB2-AAAF-101D30C6A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B45E6-B153-48C1-BF22-763553EB5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5A3B45E6-B153-48C1-BF22-763553EB5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5A3B45E6-B153-48C1-BF22-763553EB5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26227-7690-4887-AF80-7C0E2D984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B5426227-7690-4887-AF80-7C0E2D984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B5426227-7690-4887-AF80-7C0E2D984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BCDA67-53CA-4AF2-8FB9-ECF626E0D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97BCDA67-53CA-4AF2-8FB9-ECF626E0D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97BCDA67-53CA-4AF2-8FB9-ECF626E0D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5524CC-1179-4DAD-984D-04C53ECFD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F65524CC-1179-4DAD-984D-04C53ECFD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F65524CC-1179-4DAD-984D-04C53ECFD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428244" y="280282"/>
            <a:ext cx="8503920" cy="1417006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696" y="1961681"/>
            <a:ext cx="291236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332" y="3020391"/>
            <a:ext cx="291236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696" y="3979216"/>
            <a:ext cx="291236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768" y="4916141"/>
            <a:ext cx="291236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86" y="5839211"/>
            <a:ext cx="291236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Housewife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9532" y="1946378"/>
            <a:ext cx="353263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Apartment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1282" y="2957073"/>
            <a:ext cx="346913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reside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3958154"/>
            <a:ext cx="35029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 and mother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0850" y="4840102"/>
            <a:ext cx="336956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from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5114" y="5699178"/>
            <a:ext cx="3369564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Household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FFC000"/>
              </a:solidFill>
            </a:endParaRPr>
          </a:p>
        </p:txBody>
      </p:sp>
      <p:cxnSp>
        <p:nvCxnSpPr>
          <p:cNvPr id="14" name="Straight Arrow Connector 13"/>
          <p:cNvCxnSpPr>
            <a:stCxn id="3" idx="3"/>
            <a:endCxn id="8" idx="1"/>
          </p:cNvCxnSpPr>
          <p:nvPr/>
        </p:nvCxnSpPr>
        <p:spPr>
          <a:xfrm flipV="1">
            <a:off x="3248060" y="2300321"/>
            <a:ext cx="2151472" cy="153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  <a:endCxn id="9" idx="1"/>
          </p:cNvCxnSpPr>
          <p:nvPr/>
        </p:nvCxnSpPr>
        <p:spPr>
          <a:xfrm flipV="1">
            <a:off x="3282696" y="3311016"/>
            <a:ext cx="2148586" cy="6331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10" idx="1"/>
          </p:cNvCxnSpPr>
          <p:nvPr/>
        </p:nvCxnSpPr>
        <p:spPr>
          <a:xfrm flipV="1">
            <a:off x="3248060" y="4250542"/>
            <a:ext cx="2238340" cy="826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</p:cNvCxnSpPr>
          <p:nvPr/>
        </p:nvCxnSpPr>
        <p:spPr>
          <a:xfrm flipV="1">
            <a:off x="3241132" y="5239307"/>
            <a:ext cx="2359152" cy="307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</p:cNvCxnSpPr>
          <p:nvPr/>
        </p:nvCxnSpPr>
        <p:spPr>
          <a:xfrm>
            <a:off x="3220350" y="6193154"/>
            <a:ext cx="24353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8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5559" y="152400"/>
            <a:ext cx="8269942" cy="3920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 open your English book at page number 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Listen to me 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attentively 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put your finger under the line.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64777" y="4320540"/>
            <a:ext cx="8269942" cy="223266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silently.</a:t>
            </a:r>
          </a:p>
        </p:txBody>
      </p:sp>
    </p:spTree>
    <p:extLst>
      <p:ext uri="{BB962C8B-B14F-4D97-AF65-F5344CB8AC3E}">
        <p14:creationId xmlns:p14="http://schemas.microsoft.com/office/powerpoint/2010/main" val="21018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1810512" y="152400"/>
            <a:ext cx="5742432" cy="1632966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91440" y="2018538"/>
            <a:ext cx="4544568" cy="38313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Tiger </a:t>
            </a:r>
            <a:r>
              <a:rPr lang="en-US" sz="45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</a:p>
          <a:p>
            <a:pPr algn="ctr"/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is </a:t>
            </a:r>
            <a:r>
              <a:rPr lang="en-US" sz="3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father’s name?</a:t>
            </a:r>
            <a:endParaRPr lang="en-US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does </a:t>
            </a:r>
            <a:r>
              <a:rPr lang="en-US" sz="3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 do?</a:t>
            </a:r>
          </a:p>
          <a:p>
            <a:pPr algn="ctr"/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3.What does </a:t>
            </a:r>
            <a:r>
              <a:rPr lang="en-US" sz="3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in his free time?</a:t>
            </a:r>
            <a:endParaRPr lang="en-US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800600" y="1899666"/>
            <a:ext cx="4261104" cy="395020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 </a:t>
            </a:r>
            <a:r>
              <a:rPr lang="en-US" sz="40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mother’s name?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do?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3.What kind of books does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like?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441704" cy="1538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8900"/>
            <a:ext cx="1463734" cy="16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494140" y="228600"/>
            <a:ext cx="8546782" cy="1447800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494140" y="1981200"/>
            <a:ext cx="8345060" cy="42953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paragraph in 5 sentences about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5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40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family”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answering the following questions: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What is your name?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is your father?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3.What is your mother?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4.How many member’s are there in your family?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5.What is your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  <a:r>
              <a:rPr lang="bn-BD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/sister</a:t>
            </a:r>
            <a:r>
              <a:rPr lang="bn-BD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name?</a:t>
            </a:r>
          </a:p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29490" y="2590800"/>
            <a:ext cx="4218710" cy="362115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Laily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Fulgaon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Govt. primary School,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Laksam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Comilla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croll: Horizontal 2"/>
          <p:cNvSpPr/>
          <p:nvPr/>
        </p:nvSpPr>
        <p:spPr>
          <a:xfrm>
            <a:off x="581889" y="353291"/>
            <a:ext cx="3741329" cy="223750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Introduce</a:t>
            </a:r>
          </a:p>
        </p:txBody>
      </p:sp>
      <p:sp>
        <p:nvSpPr>
          <p:cNvPr id="4" name="Diamond 3"/>
          <p:cNvSpPr/>
          <p:nvPr/>
        </p:nvSpPr>
        <p:spPr>
          <a:xfrm>
            <a:off x="4648200" y="297873"/>
            <a:ext cx="4202295" cy="1651100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Introuduce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r: 6 Points 4"/>
          <p:cNvSpPr/>
          <p:nvPr/>
        </p:nvSpPr>
        <p:spPr>
          <a:xfrm>
            <a:off x="4800600" y="2189019"/>
            <a:ext cx="4191000" cy="4495800"/>
          </a:xfrm>
          <a:prstGeom prst="star6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Class:Five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3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Lesson:1-2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Time:40 minutes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325582"/>
            <a:ext cx="8113568" cy="6096000"/>
            <a:chOff x="0" y="-247650"/>
            <a:chExt cx="9144000" cy="5391150"/>
          </a:xfrm>
          <a:solidFill>
            <a:schemeClr val="bg1"/>
          </a:solidFill>
        </p:grpSpPr>
        <p:sp>
          <p:nvSpPr>
            <p:cNvPr id="3" name="Bevel 2"/>
            <p:cNvSpPr/>
            <p:nvPr/>
          </p:nvSpPr>
          <p:spPr>
            <a:xfrm>
              <a:off x="0" y="-247650"/>
              <a:ext cx="9144000" cy="5391150"/>
            </a:xfrm>
            <a:prstGeom prst="bevel">
              <a:avLst>
                <a:gd name="adj" fmla="val 1527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805695"/>
              <a:ext cx="8839200" cy="1198034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2286000" y="590815"/>
            <a:ext cx="4166754" cy="76944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966" y="4317690"/>
            <a:ext cx="800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five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sentences about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“Your self”.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2950" y="1754635"/>
            <a:ext cx="7658100" cy="2381251"/>
            <a:chOff x="2590800" y="1123950"/>
            <a:chExt cx="4174067" cy="2590800"/>
          </a:xfrm>
        </p:grpSpPr>
        <p:pic>
          <p:nvPicPr>
            <p:cNvPr id="8" name="Picture 7" descr="2.jpg"/>
            <p:cNvPicPr>
              <a:picLocks noChangeAspect="1"/>
            </p:cNvPicPr>
            <p:nvPr/>
          </p:nvPicPr>
          <p:blipFill>
            <a:blip r:embed="rId3"/>
            <a:srcRect t="4087" b="22355"/>
            <a:stretch>
              <a:fillRect/>
            </a:stretch>
          </p:blipFill>
          <p:spPr>
            <a:xfrm>
              <a:off x="2590800" y="1123950"/>
              <a:ext cx="4174067" cy="2590800"/>
            </a:xfrm>
            <a:prstGeom prst="rect">
              <a:avLst/>
            </a:prstGeom>
            <a:ln w="127000" cap="rnd">
              <a:solidFill>
                <a:schemeClr val="accent3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Picture 8" descr="232432dcc4534fd0ef355c96734cff8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47950"/>
              <a:ext cx="1600199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4825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95400" y="685800"/>
            <a:ext cx="82296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  <a:endParaRPr lang="en-US" sz="8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nnnnn.jpg"/>
          <p:cNvPicPr>
            <a:picLocks noChangeAspect="1"/>
          </p:cNvPicPr>
          <p:nvPr/>
        </p:nvPicPr>
        <p:blipFill>
          <a:blip r:embed="rId2"/>
          <a:srcRect t="12953" r="-1908" b="12435"/>
          <a:stretch>
            <a:fillRect/>
          </a:stretch>
        </p:blipFill>
        <p:spPr>
          <a:xfrm>
            <a:off x="507999" y="2514600"/>
            <a:ext cx="8308849" cy="2819400"/>
          </a:xfrm>
          <a:prstGeom prst="rect">
            <a:avLst/>
          </a:prstGeom>
          <a:noFill/>
        </p:spPr>
      </p:pic>
      <p:sp>
        <p:nvSpPr>
          <p:cNvPr id="4" name="Regular Pentagon 3"/>
          <p:cNvSpPr/>
          <p:nvPr/>
        </p:nvSpPr>
        <p:spPr>
          <a:xfrm>
            <a:off x="609600" y="5267861"/>
            <a:ext cx="8296149" cy="1143000"/>
          </a:xfrm>
          <a:prstGeom prst="pentag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Goodbye.</a:t>
            </a:r>
          </a:p>
        </p:txBody>
      </p:sp>
    </p:spTree>
    <p:extLst>
      <p:ext uri="{BB962C8B-B14F-4D97-AF65-F5344CB8AC3E}">
        <p14:creationId xmlns:p14="http://schemas.microsoft.com/office/powerpoint/2010/main" val="38737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Lets </a:t>
            </a:r>
            <a:r>
              <a:rPr lang="en-N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watch a video</a:t>
            </a:r>
          </a:p>
          <a:p>
            <a:r>
              <a:rPr lang="en-NZ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“Twinkle </a:t>
            </a:r>
            <a:r>
              <a:rPr lang="en-NZ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Twinkle</a:t>
            </a:r>
            <a:r>
              <a:rPr lang="en-NZ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Little Star”</a:t>
            </a:r>
          </a:p>
        </p:txBody>
      </p:sp>
      <p:pic>
        <p:nvPicPr>
          <p:cNvPr id="1028" name="Picture 4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944350" y="8326622"/>
            <a:ext cx="628650" cy="45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882223"/>
              </p:ext>
            </p:extLst>
          </p:nvPr>
        </p:nvGraphicFramePr>
        <p:xfrm>
          <a:off x="2095500" y="2819400"/>
          <a:ext cx="5105400" cy="152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4" imgW="1840320" imgH="488520" progId="Package">
                  <p:embed/>
                </p:oleObj>
              </mc:Choice>
              <mc:Fallback>
                <p:oleObj name="Packager Shell Object" showAsIcon="1" r:id="rId4" imgW="1840320" imgH="48852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5500" y="2819400"/>
                        <a:ext cx="5105400" cy="1523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3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5520993"/>
            <a:ext cx="86106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099"/>
            <a:ext cx="8686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see in the picture?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10526" r="1755" b="1754"/>
          <a:stretch/>
        </p:blipFill>
        <p:spPr>
          <a:xfrm>
            <a:off x="228601" y="1143000"/>
            <a:ext cx="8686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52400" y="381000"/>
            <a:ext cx="8852096" cy="6172200"/>
          </a:xfrm>
          <a:prstGeom prst="flowChartDecision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</a:p>
          <a:p>
            <a:pPr algn="ctr"/>
            <a:r>
              <a:rPr lang="en-US" sz="4000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0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Islam………tigers and lions.)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8600" y="152400"/>
            <a:ext cx="8591842" cy="9784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421" y="1295400"/>
            <a:ext cx="8598877" cy="5410200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to:</a:t>
            </a:r>
          </a:p>
          <a:p>
            <a:pPr algn="ctr"/>
            <a:r>
              <a:rPr lang="en-US" sz="3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.2.1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about family and friends of students.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6.1.2 say what others are doing. </a:t>
            </a:r>
            <a:r>
              <a:rPr lang="en-US" sz="36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dialogues, stories, letters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other texts.</a:t>
            </a:r>
          </a:p>
          <a:p>
            <a:pPr algn="ctr"/>
            <a:r>
              <a:rPr lang="en-US" sz="3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10.2.1 write a short paragraph by answering a set of questions.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14" y="1226485"/>
            <a:ext cx="4224528" cy="355599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Flowchart: Terminator 8"/>
          <p:cNvSpPr/>
          <p:nvPr/>
        </p:nvSpPr>
        <p:spPr>
          <a:xfrm>
            <a:off x="195072" y="134112"/>
            <a:ext cx="8796528" cy="85344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381000" y="5090689"/>
            <a:ext cx="4910328" cy="144374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</a:t>
            </a:r>
            <a:r>
              <a:rPr lang="en-US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 rot="4219435">
            <a:off x="5110820" y="1166968"/>
            <a:ext cx="3972389" cy="4091742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1328" y="2243343"/>
            <a:ext cx="361137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lives in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Bogura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1151477"/>
            <a:ext cx="5562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aikat’s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2146399"/>
            <a:ext cx="5562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name is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Mr.Rashidul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Islam.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184f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2" y="1151477"/>
            <a:ext cx="3048000" cy="55541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</p:pic>
      <p:sp>
        <p:nvSpPr>
          <p:cNvPr id="6" name="Flowchart: Terminator 5"/>
          <p:cNvSpPr/>
          <p:nvPr/>
        </p:nvSpPr>
        <p:spPr>
          <a:xfrm>
            <a:off x="195072" y="134112"/>
            <a:ext cx="8796528" cy="85344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3600" y="5936159"/>
            <a:ext cx="55626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a banker.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b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00" y="2895099"/>
            <a:ext cx="5562600" cy="287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1551" y="1499443"/>
            <a:ext cx="3924299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his free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time,he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writes stories and listens to music .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1" y="235804"/>
            <a:ext cx="4495800" cy="83099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father.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741924_0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91000"/>
            <a:ext cx="4267201" cy="2514600"/>
          </a:xfrm>
          <a:prstGeom prst="rect">
            <a:avLst/>
          </a:prstGeom>
        </p:spPr>
      </p:pic>
      <p:pic>
        <p:nvPicPr>
          <p:cNvPr id="6" name="Picture 5" descr="184f6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28601"/>
            <a:ext cx="39624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4114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416</Words>
  <Application>Microsoft Office PowerPoint</Application>
  <PresentationFormat>On-screen Show (4:3)</PresentationFormat>
  <Paragraphs>84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Singer</cp:lastModifiedBy>
  <cp:revision>46</cp:revision>
  <dcterms:created xsi:type="dcterms:W3CDTF">2019-05-16T05:42:10Z</dcterms:created>
  <dcterms:modified xsi:type="dcterms:W3CDTF">2020-01-10T13:05:35Z</dcterms:modified>
</cp:coreProperties>
</file>