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278" r:id="rId4"/>
    <p:sldId id="260" r:id="rId5"/>
    <p:sldId id="258" r:id="rId6"/>
    <p:sldId id="277" r:id="rId7"/>
    <p:sldId id="261" r:id="rId8"/>
    <p:sldId id="280" r:id="rId9"/>
    <p:sldId id="281" r:id="rId10"/>
    <p:sldId id="285" r:id="rId11"/>
    <p:sldId id="282" r:id="rId12"/>
    <p:sldId id="283" r:id="rId13"/>
    <p:sldId id="284" r:id="rId14"/>
    <p:sldId id="274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5" autoAdjust="0"/>
  </p:normalViewPr>
  <p:slideViewPr>
    <p:cSldViewPr>
      <p:cViewPr>
        <p:scale>
          <a:sx n="66" d="100"/>
          <a:sy n="66" d="100"/>
        </p:scale>
        <p:origin x="-1338" y="-23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:\ICT Class\Slide Design\Smal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53400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5" t="26042" r="26794" b="18872"/>
          <a:stretch/>
        </p:blipFill>
        <p:spPr bwMode="auto">
          <a:xfrm>
            <a:off x="2438400" y="634218"/>
            <a:ext cx="5257800" cy="5300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2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929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 মিলে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অনুজীব দেখ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" name="AutoShape 2" descr="Image result for অনুবীক্ষণ যন্ত্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froz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569111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873514"/>
            <a:ext cx="841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প্রত্যেকে খাতায় ৫ টি করে অনুজীবের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 লিখ।  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81000"/>
            <a:ext cx="30480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308785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:\Content\Science Seven\New folder (2)\main-qimg-275ad5eace088b81a4a8b4b6c250cd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0" y="3733800"/>
            <a:ext cx="3937356" cy="24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238056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 একটি অনুজীবের ছবি আঁকে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19259"/>
            <a:ext cx="2514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286000"/>
            <a:ext cx="5401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8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59346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 By-</a:t>
            </a:r>
          </a:p>
          <a:p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Afroza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Calibri" pitchFamily="34" charset="0"/>
              </a:rPr>
              <a:t>Yeasmin</a:t>
            </a:r>
            <a:endParaRPr lang="en-US" dirty="0" smtClean="0">
              <a:solidFill>
                <a:srgbClr val="92D05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  <p:pic>
        <p:nvPicPr>
          <p:cNvPr id="5" name="Picture 4" descr="H:\ICT Class\Slide Design\Smal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"/>
            <a:ext cx="121557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6" t="33285" r="25964" b="26715"/>
          <a:stretch/>
        </p:blipFill>
        <p:spPr bwMode="auto">
          <a:xfrm>
            <a:off x="2162908" y="1600199"/>
            <a:ext cx="5181600" cy="3487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1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20705" r="44526" b="13610"/>
          <a:stretch/>
        </p:blipFill>
        <p:spPr bwMode="auto">
          <a:xfrm>
            <a:off x="609600" y="294025"/>
            <a:ext cx="4191000" cy="6266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1510592"/>
            <a:ext cx="3198926" cy="40479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29200" y="228600"/>
            <a:ext cx="3786844" cy="5867400"/>
            <a:chOff x="5029200" y="228600"/>
            <a:chExt cx="3786844" cy="5867400"/>
          </a:xfrm>
        </p:grpSpPr>
        <p:sp>
          <p:nvSpPr>
            <p:cNvPr id="16" name="Horizontal Scroll 15"/>
            <p:cNvSpPr/>
            <p:nvPr/>
          </p:nvSpPr>
          <p:spPr>
            <a:xfrm>
              <a:off x="5767754" y="228600"/>
              <a:ext cx="3048290" cy="990600"/>
            </a:xfrm>
            <a:prstGeom prst="horizontalScroll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7925" tIns="38963" rIns="77925" bIns="38963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 পরিচিতি-</a:t>
              </a:r>
              <a:endParaRPr lang="en-US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029200" y="723900"/>
              <a:ext cx="0" cy="53721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1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26" name="Picture 2" descr="H:\Content\Science Seven\New folder (2)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702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Content\Science Seven\New folder (2)\E_coli_at_100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3102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06400" y="304800"/>
            <a:ext cx="3403601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spcCol="0"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পাঠ-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42140" y="2029936"/>
            <a:ext cx="5568460" cy="769441"/>
            <a:chOff x="454398" y="1585053"/>
            <a:chExt cx="5568460" cy="769441"/>
          </a:xfrm>
        </p:grpSpPr>
        <p:sp>
          <p:nvSpPr>
            <p:cNvPr id="2" name="Rectangle 1"/>
            <p:cNvSpPr/>
            <p:nvPr/>
          </p:nvSpPr>
          <p:spPr>
            <a:xfrm>
              <a:off x="454398" y="1585053"/>
              <a:ext cx="159049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পাঠ-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১,২</a:t>
              </a:r>
              <a:endParaRPr lang="bn-BD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81540" y="1585053"/>
              <a:ext cx="22413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অনুজীব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জগ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ৎ</a:t>
              </a:r>
            </a:p>
          </p:txBody>
        </p:sp>
        <p:cxnSp>
          <p:nvCxnSpPr>
            <p:cNvPr id="12" name="Straight Arrow Connector 11"/>
            <p:cNvCxnSpPr>
              <a:stCxn id="2" idx="3"/>
            </p:cNvCxnSpPr>
            <p:nvPr/>
          </p:nvCxnSpPr>
          <p:spPr>
            <a:xfrm flipV="1">
              <a:off x="2044897" y="1969773"/>
              <a:ext cx="161270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98396" y="2445688"/>
            <a:ext cx="1234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পৄষ্ঠা-২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/>
          <a:stretch/>
        </p:blipFill>
        <p:spPr>
          <a:xfrm>
            <a:off x="2590800" y="3566739"/>
            <a:ext cx="6409487" cy="279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1" y="1036319"/>
            <a:ext cx="2562583" cy="119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n Arrow 5"/>
          <p:cNvSpPr/>
          <p:nvPr/>
        </p:nvSpPr>
        <p:spPr>
          <a:xfrm>
            <a:off x="7391400" y="2737822"/>
            <a:ext cx="304800" cy="828917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8462" y="533400"/>
            <a:ext cx="6629400" cy="6942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র্থীরা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শিখতে পারবে-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2590523"/>
            <a:ext cx="60388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অনুজীব কি জানতে পারবে;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অনুজীবের শ্রেণী বিভাগ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অনুজীবের বৈশিষ্ট্য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596825"/>
            <a:ext cx="4876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ধনের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অনুজীব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52965" y="5311799"/>
            <a:ext cx="7260185" cy="1393801"/>
            <a:chOff x="742071" y="1664218"/>
            <a:chExt cx="7097981" cy="1362661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74"/>
            <a:stretch/>
          </p:blipFill>
          <p:spPr>
            <a:xfrm>
              <a:off x="762000" y="1664218"/>
              <a:ext cx="6947095" cy="452154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9758" b="-74939"/>
            <a:stretch/>
          </p:blipFill>
          <p:spPr>
            <a:xfrm>
              <a:off x="3582572" y="2110172"/>
              <a:ext cx="4126523" cy="80184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938" y="2556859"/>
              <a:ext cx="1000114" cy="414941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2"/>
            <a:stretch/>
          </p:blipFill>
          <p:spPr>
            <a:xfrm>
              <a:off x="762000" y="2116372"/>
              <a:ext cx="2820572" cy="452154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4"/>
            <a:stretch/>
          </p:blipFill>
          <p:spPr>
            <a:xfrm>
              <a:off x="742071" y="2568526"/>
              <a:ext cx="6097867" cy="458353"/>
            </a:xfrm>
            <a:prstGeom prst="rect">
              <a:avLst/>
            </a:prstGeom>
          </p:spPr>
        </p:pic>
      </p:grpSp>
      <p:pic>
        <p:nvPicPr>
          <p:cNvPr id="3074" name="Picture 2" descr="H:\Content\Science Seven\New folder (2)\downloa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5"/>
          <a:stretch/>
        </p:blipFill>
        <p:spPr bwMode="auto">
          <a:xfrm>
            <a:off x="2001604" y="1088886"/>
            <a:ext cx="5688577" cy="31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02745" y="381000"/>
            <a:ext cx="60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50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" y="152400"/>
            <a:ext cx="2362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বিভাগ- 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1" y="1066801"/>
            <a:ext cx="9220200" cy="5410199"/>
            <a:chOff x="304801" y="304801"/>
            <a:chExt cx="9220200" cy="5410199"/>
          </a:xfrm>
        </p:grpSpPr>
        <p:cxnSp>
          <p:nvCxnSpPr>
            <p:cNvPr id="8" name="Straight Arrow Connector 7"/>
            <p:cNvCxnSpPr>
              <a:endCxn id="2" idx="0"/>
            </p:cNvCxnSpPr>
            <p:nvPr/>
          </p:nvCxnSpPr>
          <p:spPr>
            <a:xfrm>
              <a:off x="1187296" y="3733801"/>
              <a:ext cx="110617" cy="4835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04801" y="304801"/>
              <a:ext cx="9220200" cy="5410199"/>
              <a:chOff x="304801" y="304801"/>
              <a:chExt cx="9220200" cy="541019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04801" y="304801"/>
                <a:ext cx="9220200" cy="3499129"/>
                <a:chOff x="304800" y="1789331"/>
                <a:chExt cx="9388833" cy="3694922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3951701" y="1789331"/>
                  <a:ext cx="2017435" cy="682496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600" dirty="0" err="1" smtClean="0">
                      <a:latin typeface="NikoshBAN" pitchFamily="2" charset="0"/>
                      <a:cs typeface="NikoshBAN" pitchFamily="2" charset="0"/>
                    </a:rPr>
                    <a:t>অনুজীব</a:t>
                  </a:r>
                  <a:endParaRPr lang="bn-BD" sz="36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1371600" y="2438400"/>
                  <a:ext cx="7467601" cy="1600200"/>
                  <a:chOff x="1371600" y="1106269"/>
                  <a:chExt cx="7467601" cy="1600200"/>
                </a:xfrm>
              </p:grpSpPr>
              <p:cxnSp>
                <p:nvCxnSpPr>
                  <p:cNvPr id="9" name="Straight Arrow Connector 8"/>
                  <p:cNvCxnSpPr/>
                  <p:nvPr/>
                </p:nvCxnSpPr>
                <p:spPr>
                  <a:xfrm flipH="1">
                    <a:off x="4953000" y="1106269"/>
                    <a:ext cx="1" cy="80146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1371600" y="1904999"/>
                    <a:ext cx="7467601" cy="801470"/>
                    <a:chOff x="1371600" y="1904999"/>
                    <a:chExt cx="7467601" cy="801470"/>
                  </a:xfrm>
                </p:grpSpPr>
                <p:cxnSp>
                  <p:nvCxnSpPr>
                    <p:cNvPr id="4" name="Straight Connector 3"/>
                    <p:cNvCxnSpPr/>
                    <p:nvPr/>
                  </p:nvCxnSpPr>
                  <p:spPr>
                    <a:xfrm>
                      <a:off x="1371600" y="1905000"/>
                      <a:ext cx="7467600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" name="Straight Arrow Connector 10"/>
                    <p:cNvCxnSpPr/>
                    <p:nvPr/>
                  </p:nvCxnSpPr>
                  <p:spPr>
                    <a:xfrm flipH="1">
                      <a:off x="1371600" y="1905000"/>
                      <a:ext cx="1" cy="80146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H="1">
                      <a:off x="8839200" y="1905000"/>
                      <a:ext cx="1" cy="80146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flipH="1">
                      <a:off x="4980466" y="1904999"/>
                      <a:ext cx="1" cy="80146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304800" y="4086761"/>
                  <a:ext cx="2405402" cy="139749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রাজ</a:t>
                  </a:r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্য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-১) </a:t>
                  </a:r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এক্যারিওটা</a:t>
                  </a:r>
                  <a:endParaRPr lang="en-US" sz="40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852334" y="4038600"/>
                  <a:ext cx="2582364" cy="1397492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রাজ</a:t>
                  </a:r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্য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bn-BD" sz="40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প্রোক্যারিওটা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133041" y="4038600"/>
                  <a:ext cx="2560592" cy="1397492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US" sz="4000" dirty="0" err="1" smtClean="0">
                      <a:latin typeface="NikoshBAN" pitchFamily="2" charset="0"/>
                      <a:cs typeface="NikoshBAN" pitchFamily="2" charset="0"/>
                    </a:rPr>
                    <a:t>রাজ</a:t>
                  </a:r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্য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৩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)</a:t>
                  </a:r>
                  <a:endParaRPr lang="bn-BD" sz="40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BD" sz="4000" dirty="0" smtClean="0">
                      <a:latin typeface="NikoshBAN" pitchFamily="2" charset="0"/>
                      <a:cs typeface="NikoshBAN" pitchFamily="2" charset="0"/>
                    </a:rPr>
                    <a:t>ইউক্যারিওটা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62226" y="3657600"/>
                <a:ext cx="8683196" cy="2057400"/>
                <a:chOff x="462226" y="3657600"/>
                <a:chExt cx="8683196" cy="2057400"/>
              </a:xfrm>
            </p:grpSpPr>
            <p:sp>
              <p:nvSpPr>
                <p:cNvPr id="2" name="TextBox 1"/>
                <p:cNvSpPr txBox="1"/>
                <p:nvPr/>
              </p:nvSpPr>
              <p:spPr>
                <a:xfrm>
                  <a:off x="462226" y="4217311"/>
                  <a:ext cx="1671374" cy="52322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অকোষীয়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037536" y="4199930"/>
                  <a:ext cx="1753663" cy="52322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আদি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কোষী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467600" y="4199930"/>
                  <a:ext cx="1677822" cy="461665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প্রকৃত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400" dirty="0" err="1" smtClean="0">
                      <a:latin typeface="NikoshBAN" pitchFamily="2" charset="0"/>
                      <a:cs typeface="NikoshBAN" pitchFamily="2" charset="0"/>
                    </a:rPr>
                    <a:t>কোষী</a:t>
                  </a:r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5" name="Picture 4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533"/>
                <a:stretch/>
              </p:blipFill>
              <p:spPr>
                <a:xfrm>
                  <a:off x="4392906" y="5197000"/>
                  <a:ext cx="1069622" cy="400106"/>
                </a:xfrm>
                <a:prstGeom prst="rect">
                  <a:avLst/>
                </a:prstGeom>
              </p:spPr>
            </p:pic>
            <p:pic>
              <p:nvPicPr>
                <p:cNvPr id="23" name="Picture 22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0492"/>
                <a:stretch/>
              </p:blipFill>
              <p:spPr>
                <a:xfrm>
                  <a:off x="792115" y="5314894"/>
                  <a:ext cx="790363" cy="40010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6" name="Picture 5" descr="Screen Clipping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67472" y="5225579"/>
                  <a:ext cx="1276528" cy="342948"/>
                </a:xfrm>
                <a:prstGeom prst="rect">
                  <a:avLst/>
                </a:prstGeom>
              </p:spPr>
            </p:pic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161503" y="4774290"/>
                  <a:ext cx="25793" cy="4835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4843721" y="3657600"/>
                  <a:ext cx="25793" cy="4835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914820" y="4681785"/>
                  <a:ext cx="25793" cy="4835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8452673" y="4713490"/>
                  <a:ext cx="25793" cy="4835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8409547" y="3733801"/>
              <a:ext cx="25793" cy="4835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17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Content\Science Seven\New folder (2)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68" y="3657600"/>
            <a:ext cx="3344207" cy="25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Content\Science Seven\New folder (2)\124356577-viruses-germs-and-bacteria-microorganism-types-3d-vector-illness-or-disease-microscopic-blood-cells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532063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:\Content\Science Seven\New folder (2)\extra_large-1464360720-303-life-would-go-on-in-hot-stinky-world-without-microb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4" y="838200"/>
            <a:ext cx="433422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:\Content\Science Seven\New folder (2)\image-58913-15635437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5" y="3479288"/>
            <a:ext cx="453664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152400"/>
            <a:ext cx="5867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অনুজীবের আরও কিছু ছবি দেখি সবাই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96" y="6291720"/>
            <a:ext cx="903130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অনুজীবকে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34943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সবাই মিলে অনুজীবের একটি ভিডিও দেখি-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97773"/>
              </p:ext>
            </p:extLst>
          </p:nvPr>
        </p:nvGraphicFramePr>
        <p:xfrm>
          <a:off x="46482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</TotalTime>
  <Words>165</Words>
  <Application>Microsoft Office PowerPoint</Application>
  <PresentationFormat>A4 Paper (210x297 mm)</PresentationFormat>
  <Paragraphs>40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Oriel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Afroza</cp:lastModifiedBy>
  <cp:revision>186</cp:revision>
  <dcterms:created xsi:type="dcterms:W3CDTF">2006-08-16T00:00:00Z</dcterms:created>
  <dcterms:modified xsi:type="dcterms:W3CDTF">2020-01-11T03:49:19Z</dcterms:modified>
</cp:coreProperties>
</file>