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88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</a:p>
          <a:p>
            <a:pPr algn="ctr"/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5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07996"/>
            <a:ext cx="9143998" cy="3235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3400"/>
            <a:ext cx="9143999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পিয়াজের পরিচর্যা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0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778"/>
            <a:ext cx="3657601" cy="3598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45324"/>
            <a:ext cx="3657601" cy="27555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245324"/>
            <a:ext cx="5486400" cy="2612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646778"/>
            <a:ext cx="5486400" cy="3598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0"/>
            <a:ext cx="9144001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পূনাংগ পিয়াজ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5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86200"/>
            <a:ext cx="9144000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35052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জমি হতে পিয়াজ সংগ্রহ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95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23331"/>
            <a:ext cx="4963794" cy="2775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25" y="923331"/>
            <a:ext cx="4236746" cy="27759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699261"/>
            <a:ext cx="4963794" cy="3190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792" y="3699261"/>
            <a:ext cx="4217080" cy="3158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" y="0"/>
            <a:ext cx="914400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পিয়াজ সংগ্রহের পর বাজার জাত করন।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6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3330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7264"/>
            <a:ext cx="9144000" cy="2670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রসুন রোপন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7929"/>
            <a:ext cx="4422321" cy="5810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45" y="1047929"/>
            <a:ext cx="4758551" cy="5800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2266"/>
            <a:ext cx="9144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রসুনের চারা সংগ্রহ ও  রসুনের পরিচর্যা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7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23330"/>
            <a:ext cx="4343400" cy="2810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8" y="923330"/>
            <a:ext cx="4911306" cy="2810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0" y="3733800"/>
            <a:ext cx="4358640" cy="3126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3733800"/>
            <a:ext cx="4845382" cy="31094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8575" y="0"/>
            <a:ext cx="9172575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পূনাংগ রসুন ও জমি থেকে রসুন সংগ্রহ।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7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748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4576097" cy="3431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867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6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799"/>
            <a:ext cx="9144000" cy="3505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6793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4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04" y="814387"/>
            <a:ext cx="4642396" cy="2995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387"/>
            <a:ext cx="4501604" cy="2995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1"/>
            <a:ext cx="4501604" cy="3091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05" y="3810001"/>
            <a:ext cx="4642396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বাঁধা কপি চাষ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0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52400" y="1358387"/>
            <a:ext cx="4344988" cy="6397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52400" y="2093246"/>
            <a:ext cx="4419600" cy="45307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মোঃ হুমায়ন কবির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marL="0" indent="0">
              <a:buFont typeface="Arial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শ্রীফলতলা মাধ্যমিক বালিকা বিদ্যালয়</a:t>
            </a:r>
          </a:p>
          <a:p>
            <a:pPr marL="0" indent="0">
              <a:buFont typeface="Arial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ডাকঘরঃ তোলা, হরিনাকুন্ডু-ঝিনাইদহ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মোবাইল ০১৭১৪৫১৮৪৩৩</a:t>
            </a:r>
            <a:r>
              <a:rPr lang="en-US" dirty="0" smtClean="0"/>
              <a:t> 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humaun4180@gmail.com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945626" y="1446110"/>
            <a:ext cx="4041775" cy="6397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953000" y="2174875"/>
            <a:ext cx="4041775" cy="4449096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93246"/>
            <a:ext cx="1601788" cy="11833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00" y="2438400"/>
            <a:ext cx="365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শ্রেনীঃ ৬ষ্ঠ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বিষয়ঃ কৃষি শিক্ষা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অধ্যায়ঃ ৬ষ্ঠ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পাঠঃ ০৭ ও ০৮।</a:t>
            </a: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1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41" y="17206"/>
            <a:ext cx="5265859" cy="2600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7224"/>
            <a:ext cx="3929761" cy="4366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23" y="2617224"/>
            <a:ext cx="5267377" cy="4240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7206"/>
            <a:ext cx="3876623" cy="258532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বাঁধা কপির পরিচর্যা ও জমি হতে কপি সংগ্রহ।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58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565072" cy="4267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72" y="0"/>
            <a:ext cx="5578928" cy="426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6" y="4267200"/>
            <a:ext cx="2789464" cy="2590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267200"/>
            <a:ext cx="3230336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2" y="4267201"/>
            <a:ext cx="314079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5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5105400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72" y="3941505"/>
            <a:ext cx="3878765" cy="2902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0"/>
            <a:ext cx="4026310" cy="3269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" y="0"/>
            <a:ext cx="5115232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3287996"/>
            <a:ext cx="40263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 কালিন সবজি ফুল কপি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3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2" y="0"/>
            <a:ext cx="4291781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4084782" cy="3733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783" y="0"/>
            <a:ext cx="5059217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783" y="3124200"/>
            <a:ext cx="5059218" cy="37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7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81"/>
            <a:ext cx="4220149" cy="3301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149" y="0"/>
            <a:ext cx="4923852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149" y="3243115"/>
            <a:ext cx="4909103" cy="3614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97419"/>
            <a:ext cx="4220150" cy="356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0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81600" cy="3733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84396"/>
            <a:ext cx="5181601" cy="3166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00700" y="3314698"/>
            <a:ext cx="3124201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95902" y="-114301"/>
            <a:ext cx="3733799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13360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গাজর চাষ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9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65" y="0"/>
            <a:ext cx="4694836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78036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6" y="4190999"/>
            <a:ext cx="4401165" cy="2667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4191000"/>
            <a:ext cx="47625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9666" y="3124200"/>
            <a:ext cx="9163667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টমেটো চাষ পদ্ধতি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671" y="0"/>
            <a:ext cx="4733379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673" y="4242409"/>
            <a:ext cx="4714328" cy="2615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4" y="4242409"/>
            <a:ext cx="4377813" cy="2615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9672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4414" y="2667000"/>
            <a:ext cx="917841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শীত কালিন সবজী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8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4286" cy="4406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605" y="-24582"/>
            <a:ext cx="4806395" cy="2691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" y="4406032"/>
            <a:ext cx="4330231" cy="2424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606" y="2667000"/>
            <a:ext cx="4870458" cy="416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5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55"/>
            <a:ext cx="4742855" cy="3156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4762500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4" y="3124200"/>
            <a:ext cx="4354286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97" y="0"/>
            <a:ext cx="437443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2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8" y="0"/>
            <a:ext cx="4351311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0"/>
            <a:ext cx="482600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6" y="3276600"/>
            <a:ext cx="4341479" cy="3581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563" y="3276600"/>
            <a:ext cx="4792689" cy="356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7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76801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"/>
            <a:ext cx="4208514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2667001"/>
            <a:ext cx="4866968" cy="4193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2588343"/>
            <a:ext cx="4272116" cy="4272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45720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 কালিন সবজী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5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23439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৬জন ৫দলে ভাগ হয়ে প্রত্যেক দল ১০টি শীত কালিন সবজীর নাম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3768"/>
            <a:ext cx="9144000" cy="4334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523768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623625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বাদ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544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" y="-1"/>
            <a:ext cx="9128396" cy="6088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720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04" y="6088558"/>
            <a:ext cx="91440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তোমাদের বাড়িতে কি কি সবজী আছে লিখে আনবে।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6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2266"/>
            <a:ext cx="9144000" cy="31393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আজ আর নয়</a:t>
            </a:r>
          </a:p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আল্লাহ্‌ হাফেজ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054"/>
            <a:ext cx="9144000" cy="375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1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2103"/>
            <a:ext cx="9144000" cy="4795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আমাদের আজকের পাঠ</a:t>
            </a:r>
          </a:p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শীতকালিন রকমারী সবজী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5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206"/>
            <a:ext cx="9144000" cy="72943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এই পাঠে শিক্ষার্থীরা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শীত কালিন সবজী দেখে চিনে বলতে পারবে।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সবজী খাওয়ার উপকারিতা বলতে পারবে।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সবজী চাষের অর্থনৈতিক গুরুত্ব ব্যাখ্যা বলতে পারবে।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8" y="3276914"/>
            <a:ext cx="5869857" cy="3581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8" y="0"/>
            <a:ext cx="5869857" cy="3276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441"/>
            <a:ext cx="3254478" cy="2507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3254478" cy="3581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33528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মরিচ/ ঝাল/ লংকা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9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437529" cy="2768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29" y="-1"/>
            <a:ext cx="4716304" cy="2768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3" y="2768614"/>
            <a:ext cx="4475544" cy="4089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30" y="2768614"/>
            <a:ext cx="4679432" cy="408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6800"/>
            <a:ext cx="9144000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6599"/>
            <a:ext cx="9144000" cy="2911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91440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পিয়াজের বীজ সংগ্রহ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0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" y="762000"/>
            <a:ext cx="9124336" cy="31931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" y="3955197"/>
            <a:ext cx="9124335" cy="29028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32" y="-32266"/>
            <a:ext cx="914400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পিয়াজের  চারা পরিচর্যা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169</Words>
  <Application>Microsoft Office PowerPoint</Application>
  <PresentationFormat>On-screen Show (4:3)</PresentationFormat>
  <Paragraphs>47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</dc:creator>
  <cp:lastModifiedBy>cl</cp:lastModifiedBy>
  <cp:revision>77</cp:revision>
  <dcterms:created xsi:type="dcterms:W3CDTF">2006-08-16T00:00:00Z</dcterms:created>
  <dcterms:modified xsi:type="dcterms:W3CDTF">2020-01-10T16:54:09Z</dcterms:modified>
</cp:coreProperties>
</file>