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4CE6B-BF54-4BD8-B81B-718971C40D1F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en-US"/>
        </a:p>
      </dgm:t>
    </dgm:pt>
    <dgm:pt modelId="{62A09F76-4882-4BD3-B99B-E4E34E0CBF3B}" type="pres">
      <dgm:prSet presAssocID="{9754CE6B-BF54-4BD8-B81B-718971C40D1F}" presName="cycle" presStyleCnt="0">
        <dgm:presLayoutVars>
          <dgm:dir/>
          <dgm:resizeHandles val="exact"/>
        </dgm:presLayoutVars>
      </dgm:prSet>
      <dgm:spPr/>
    </dgm:pt>
  </dgm:ptLst>
  <dgm:cxnLst>
    <dgm:cxn modelId="{0AD48406-FD63-4317-A98C-5711B32D6808}" type="presOf" srcId="{9754CE6B-BF54-4BD8-B81B-718971C40D1F}" destId="{62A09F76-4882-4BD3-B99B-E4E34E0CBF3B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34AE8-B8C1-440C-BCF5-8D27FDDB8C07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FCAF05-463E-437A-A697-C9E67899DDF5}">
      <dgm:prSet phldrT="[Text]"/>
      <dgm:spPr/>
      <dgm:t>
        <a:bodyPr/>
        <a:lstStyle/>
        <a:p>
          <a:endParaRPr lang="en-US" dirty="0"/>
        </a:p>
      </dgm:t>
    </dgm:pt>
    <dgm:pt modelId="{3CF2489F-16A1-449C-A612-16868C8AF79D}" type="parTrans" cxnId="{71113111-EA70-4F8D-A0B7-A994BE414DD5}">
      <dgm:prSet/>
      <dgm:spPr/>
      <dgm:t>
        <a:bodyPr/>
        <a:lstStyle/>
        <a:p>
          <a:endParaRPr lang="en-US"/>
        </a:p>
      </dgm:t>
    </dgm:pt>
    <dgm:pt modelId="{9ED28630-E4F8-4039-B5CC-89516D5B370D}" type="sibTrans" cxnId="{71113111-EA70-4F8D-A0B7-A994BE414DD5}">
      <dgm:prSet/>
      <dgm:spPr/>
      <dgm:t>
        <a:bodyPr/>
        <a:lstStyle/>
        <a:p>
          <a:endParaRPr lang="en-US"/>
        </a:p>
      </dgm:t>
    </dgm:pt>
    <dgm:pt modelId="{65F1A696-98E8-4C53-9BF7-3E75B6492F75}">
      <dgm:prSet phldrT="[Text]"/>
      <dgm:spPr/>
      <dgm:t>
        <a:bodyPr/>
        <a:lstStyle/>
        <a:p>
          <a:r>
            <a:rPr lang="bn-IN" dirty="0"/>
            <a:t>জন্ম১৯০৬</a:t>
          </a:r>
          <a:endParaRPr lang="en-US" dirty="0"/>
        </a:p>
      </dgm:t>
    </dgm:pt>
    <dgm:pt modelId="{3F2095C1-E0C8-4A01-AFC4-7F8F50A90FC5}" type="parTrans" cxnId="{C5F3A30C-F663-4F81-AB56-D65A96EBD541}">
      <dgm:prSet/>
      <dgm:spPr/>
      <dgm:t>
        <a:bodyPr/>
        <a:lstStyle/>
        <a:p>
          <a:endParaRPr lang="en-US"/>
        </a:p>
      </dgm:t>
    </dgm:pt>
    <dgm:pt modelId="{77D77758-5F6A-4478-B2F1-F624CC1F653B}" type="sibTrans" cxnId="{C5F3A30C-F663-4F81-AB56-D65A96EBD541}">
      <dgm:prSet/>
      <dgm:spPr/>
      <dgm:t>
        <a:bodyPr/>
        <a:lstStyle/>
        <a:p>
          <a:endParaRPr lang="en-US"/>
        </a:p>
      </dgm:t>
    </dgm:pt>
    <dgm:pt modelId="{38BE8E2D-0FFA-4153-996C-6BB383A2821B}">
      <dgm:prSet phldrT="[Text]"/>
      <dgm:spPr/>
      <dgm:t>
        <a:bodyPr/>
        <a:lstStyle/>
        <a:p>
          <a:r>
            <a:rPr lang="bn-IN" dirty="0"/>
            <a:t>একুশে পদক</a:t>
          </a:r>
          <a:endParaRPr lang="en-US" dirty="0"/>
        </a:p>
      </dgm:t>
    </dgm:pt>
    <dgm:pt modelId="{FDCAE741-3A5E-45BF-B6F3-BA3C60812922}" type="parTrans" cxnId="{B8C60345-C073-4698-A69E-DBCD0396C0C8}">
      <dgm:prSet/>
      <dgm:spPr/>
      <dgm:t>
        <a:bodyPr/>
        <a:lstStyle/>
        <a:p>
          <a:endParaRPr lang="en-US"/>
        </a:p>
      </dgm:t>
    </dgm:pt>
    <dgm:pt modelId="{A896E257-78D9-4C95-82B3-4FF685E9E88C}" type="sibTrans" cxnId="{B8C60345-C073-4698-A69E-DBCD0396C0C8}">
      <dgm:prSet/>
      <dgm:spPr/>
      <dgm:t>
        <a:bodyPr/>
        <a:lstStyle/>
        <a:p>
          <a:endParaRPr lang="en-US"/>
        </a:p>
      </dgm:t>
    </dgm:pt>
    <dgm:pt modelId="{7C2A42B3-1554-4D31-96F5-43018B19EBD6}">
      <dgm:prSet phldrT="[Text]"/>
      <dgm:spPr/>
      <dgm:t>
        <a:bodyPr/>
        <a:lstStyle/>
        <a:p>
          <a:r>
            <a:rPr lang="bn-IN" dirty="0"/>
            <a:t>মৃত্যু ১৯৭৯</a:t>
          </a:r>
          <a:endParaRPr lang="en-US" dirty="0"/>
        </a:p>
      </dgm:t>
    </dgm:pt>
    <dgm:pt modelId="{D5F9DF24-6393-4A35-A58E-2576696D2794}" type="parTrans" cxnId="{80AC4183-4CE3-43B3-BCE2-93C1FA905EB9}">
      <dgm:prSet/>
      <dgm:spPr/>
      <dgm:t>
        <a:bodyPr/>
        <a:lstStyle/>
        <a:p>
          <a:endParaRPr lang="en-US"/>
        </a:p>
      </dgm:t>
    </dgm:pt>
    <dgm:pt modelId="{F57ABDB9-E886-4ACE-B60E-8F496C96ACCF}" type="sibTrans" cxnId="{80AC4183-4CE3-43B3-BCE2-93C1FA905EB9}">
      <dgm:prSet/>
      <dgm:spPr/>
      <dgm:t>
        <a:bodyPr/>
        <a:lstStyle/>
        <a:p>
          <a:endParaRPr lang="en-US"/>
        </a:p>
      </dgm:t>
    </dgm:pt>
    <dgm:pt modelId="{7FE53C9E-02F6-4EB0-AD39-C56C06B9DAA7}" type="pres">
      <dgm:prSet presAssocID="{88534AE8-B8C1-440C-BCF5-8D27FDDB8C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EE1502-20EA-45EA-A152-BCDF562D6273}" type="pres">
      <dgm:prSet presAssocID="{2BFCAF05-463E-437A-A697-C9E67899DDF5}" presName="centerShape" presStyleLbl="node0" presStyleIdx="0" presStyleCnt="1"/>
      <dgm:spPr/>
    </dgm:pt>
    <dgm:pt modelId="{E125A076-1DCC-4773-B0CE-4D68F6F3F175}" type="pres">
      <dgm:prSet presAssocID="{3F2095C1-E0C8-4A01-AFC4-7F8F50A90FC5}" presName="Name9" presStyleLbl="parChTrans1D2" presStyleIdx="0" presStyleCnt="3"/>
      <dgm:spPr/>
    </dgm:pt>
    <dgm:pt modelId="{36A5A387-C76C-4B23-B36C-4B86DFDD8EDB}" type="pres">
      <dgm:prSet presAssocID="{3F2095C1-E0C8-4A01-AFC4-7F8F50A90FC5}" presName="connTx" presStyleLbl="parChTrans1D2" presStyleIdx="0" presStyleCnt="3"/>
      <dgm:spPr/>
    </dgm:pt>
    <dgm:pt modelId="{AC0C1386-E33C-4132-9190-FD85EB626708}" type="pres">
      <dgm:prSet presAssocID="{65F1A696-98E8-4C53-9BF7-3E75B6492F75}" presName="node" presStyleLbl="node1" presStyleIdx="0" presStyleCnt="3">
        <dgm:presLayoutVars>
          <dgm:bulletEnabled val="1"/>
        </dgm:presLayoutVars>
      </dgm:prSet>
      <dgm:spPr/>
    </dgm:pt>
    <dgm:pt modelId="{C23C1AFC-D1F6-4773-B48C-1F0B8BE4281F}" type="pres">
      <dgm:prSet presAssocID="{FDCAE741-3A5E-45BF-B6F3-BA3C60812922}" presName="Name9" presStyleLbl="parChTrans1D2" presStyleIdx="1" presStyleCnt="3"/>
      <dgm:spPr/>
    </dgm:pt>
    <dgm:pt modelId="{9890A12B-2530-49C4-B411-12185BE76535}" type="pres">
      <dgm:prSet presAssocID="{FDCAE741-3A5E-45BF-B6F3-BA3C60812922}" presName="connTx" presStyleLbl="parChTrans1D2" presStyleIdx="1" presStyleCnt="3"/>
      <dgm:spPr/>
    </dgm:pt>
    <dgm:pt modelId="{A3349DD3-94D8-49C5-8AB8-9DABE2EC2497}" type="pres">
      <dgm:prSet presAssocID="{38BE8E2D-0FFA-4153-996C-6BB383A2821B}" presName="node" presStyleLbl="node1" presStyleIdx="1" presStyleCnt="3">
        <dgm:presLayoutVars>
          <dgm:bulletEnabled val="1"/>
        </dgm:presLayoutVars>
      </dgm:prSet>
      <dgm:spPr/>
    </dgm:pt>
    <dgm:pt modelId="{A2F3B515-92AE-4441-AD95-82FF69A1DDD2}" type="pres">
      <dgm:prSet presAssocID="{D5F9DF24-6393-4A35-A58E-2576696D2794}" presName="Name9" presStyleLbl="parChTrans1D2" presStyleIdx="2" presStyleCnt="3"/>
      <dgm:spPr/>
    </dgm:pt>
    <dgm:pt modelId="{7B62A779-621F-42F4-BAE9-406D47DECC24}" type="pres">
      <dgm:prSet presAssocID="{D5F9DF24-6393-4A35-A58E-2576696D2794}" presName="connTx" presStyleLbl="parChTrans1D2" presStyleIdx="2" presStyleCnt="3"/>
      <dgm:spPr/>
    </dgm:pt>
    <dgm:pt modelId="{3ADEC258-B252-4ADB-9857-F41611AF96F5}" type="pres">
      <dgm:prSet presAssocID="{7C2A42B3-1554-4D31-96F5-43018B19EBD6}" presName="node" presStyleLbl="node1" presStyleIdx="2" presStyleCnt="3">
        <dgm:presLayoutVars>
          <dgm:bulletEnabled val="1"/>
        </dgm:presLayoutVars>
      </dgm:prSet>
      <dgm:spPr/>
    </dgm:pt>
  </dgm:ptLst>
  <dgm:cxnLst>
    <dgm:cxn modelId="{C5F3A30C-F663-4F81-AB56-D65A96EBD541}" srcId="{2BFCAF05-463E-437A-A697-C9E67899DDF5}" destId="{65F1A696-98E8-4C53-9BF7-3E75B6492F75}" srcOrd="0" destOrd="0" parTransId="{3F2095C1-E0C8-4A01-AFC4-7F8F50A90FC5}" sibTransId="{77D77758-5F6A-4478-B2F1-F624CC1F653B}"/>
    <dgm:cxn modelId="{71113111-EA70-4F8D-A0B7-A994BE414DD5}" srcId="{88534AE8-B8C1-440C-BCF5-8D27FDDB8C07}" destId="{2BFCAF05-463E-437A-A697-C9E67899DDF5}" srcOrd="0" destOrd="0" parTransId="{3CF2489F-16A1-449C-A612-16868C8AF79D}" sibTransId="{9ED28630-E4F8-4039-B5CC-89516D5B370D}"/>
    <dgm:cxn modelId="{2CD21A62-0F4F-479F-AA2D-0DAD7D6B2582}" type="presOf" srcId="{3F2095C1-E0C8-4A01-AFC4-7F8F50A90FC5}" destId="{E125A076-1DCC-4773-B0CE-4D68F6F3F175}" srcOrd="0" destOrd="0" presId="urn:microsoft.com/office/officeart/2005/8/layout/radial1"/>
    <dgm:cxn modelId="{B8C60345-C073-4698-A69E-DBCD0396C0C8}" srcId="{2BFCAF05-463E-437A-A697-C9E67899DDF5}" destId="{38BE8E2D-0FFA-4153-996C-6BB383A2821B}" srcOrd="1" destOrd="0" parTransId="{FDCAE741-3A5E-45BF-B6F3-BA3C60812922}" sibTransId="{A896E257-78D9-4C95-82B3-4FF685E9E88C}"/>
    <dgm:cxn modelId="{708BC369-A3DD-418A-8ABF-47F8CDB6B645}" type="presOf" srcId="{88534AE8-B8C1-440C-BCF5-8D27FDDB8C07}" destId="{7FE53C9E-02F6-4EB0-AD39-C56C06B9DAA7}" srcOrd="0" destOrd="0" presId="urn:microsoft.com/office/officeart/2005/8/layout/radial1"/>
    <dgm:cxn modelId="{0625D275-3283-4174-B326-307C94A5D356}" type="presOf" srcId="{D5F9DF24-6393-4A35-A58E-2576696D2794}" destId="{A2F3B515-92AE-4441-AD95-82FF69A1DDD2}" srcOrd="0" destOrd="0" presId="urn:microsoft.com/office/officeart/2005/8/layout/radial1"/>
    <dgm:cxn modelId="{80AC4183-4CE3-43B3-BCE2-93C1FA905EB9}" srcId="{2BFCAF05-463E-437A-A697-C9E67899DDF5}" destId="{7C2A42B3-1554-4D31-96F5-43018B19EBD6}" srcOrd="2" destOrd="0" parTransId="{D5F9DF24-6393-4A35-A58E-2576696D2794}" sibTransId="{F57ABDB9-E886-4ACE-B60E-8F496C96ACCF}"/>
    <dgm:cxn modelId="{CB9DE389-FDE4-4AFB-8B80-5DEAC606498A}" type="presOf" srcId="{FDCAE741-3A5E-45BF-B6F3-BA3C60812922}" destId="{C23C1AFC-D1F6-4773-B48C-1F0B8BE4281F}" srcOrd="0" destOrd="0" presId="urn:microsoft.com/office/officeart/2005/8/layout/radial1"/>
    <dgm:cxn modelId="{F933A795-C161-41C5-ACDE-62E5C7D4638D}" type="presOf" srcId="{D5F9DF24-6393-4A35-A58E-2576696D2794}" destId="{7B62A779-621F-42F4-BAE9-406D47DECC24}" srcOrd="1" destOrd="0" presId="urn:microsoft.com/office/officeart/2005/8/layout/radial1"/>
    <dgm:cxn modelId="{F462FD9B-1EC4-4DCD-B71C-3989E9ABB3F6}" type="presOf" srcId="{3F2095C1-E0C8-4A01-AFC4-7F8F50A90FC5}" destId="{36A5A387-C76C-4B23-B36C-4B86DFDD8EDB}" srcOrd="1" destOrd="0" presId="urn:microsoft.com/office/officeart/2005/8/layout/radial1"/>
    <dgm:cxn modelId="{2A82E8A7-FDD0-4D52-964B-F65C72416D34}" type="presOf" srcId="{38BE8E2D-0FFA-4153-996C-6BB383A2821B}" destId="{A3349DD3-94D8-49C5-8AB8-9DABE2EC2497}" srcOrd="0" destOrd="0" presId="urn:microsoft.com/office/officeart/2005/8/layout/radial1"/>
    <dgm:cxn modelId="{B4A980A9-75FB-4A67-A987-F98062E84835}" type="presOf" srcId="{2BFCAF05-463E-437A-A697-C9E67899DDF5}" destId="{0AEE1502-20EA-45EA-A152-BCDF562D6273}" srcOrd="0" destOrd="0" presId="urn:microsoft.com/office/officeart/2005/8/layout/radial1"/>
    <dgm:cxn modelId="{EB2A5DAB-B30C-442A-8C8D-346E0B560278}" type="presOf" srcId="{FDCAE741-3A5E-45BF-B6F3-BA3C60812922}" destId="{9890A12B-2530-49C4-B411-12185BE76535}" srcOrd="1" destOrd="0" presId="urn:microsoft.com/office/officeart/2005/8/layout/radial1"/>
    <dgm:cxn modelId="{73F41BEB-F435-4000-92FE-8D6E1355245C}" type="presOf" srcId="{65F1A696-98E8-4C53-9BF7-3E75B6492F75}" destId="{AC0C1386-E33C-4132-9190-FD85EB626708}" srcOrd="0" destOrd="0" presId="urn:microsoft.com/office/officeart/2005/8/layout/radial1"/>
    <dgm:cxn modelId="{D2ED09F7-561F-4938-82D1-FFA7995434B0}" type="presOf" srcId="{7C2A42B3-1554-4D31-96F5-43018B19EBD6}" destId="{3ADEC258-B252-4ADB-9857-F41611AF96F5}" srcOrd="0" destOrd="0" presId="urn:microsoft.com/office/officeart/2005/8/layout/radial1"/>
    <dgm:cxn modelId="{70646F64-57B1-413F-BAF7-D91E01B71F33}" type="presParOf" srcId="{7FE53C9E-02F6-4EB0-AD39-C56C06B9DAA7}" destId="{0AEE1502-20EA-45EA-A152-BCDF562D6273}" srcOrd="0" destOrd="0" presId="urn:microsoft.com/office/officeart/2005/8/layout/radial1"/>
    <dgm:cxn modelId="{E514B091-3246-4562-807F-0784588811C7}" type="presParOf" srcId="{7FE53C9E-02F6-4EB0-AD39-C56C06B9DAA7}" destId="{E125A076-1DCC-4773-B0CE-4D68F6F3F175}" srcOrd="1" destOrd="0" presId="urn:microsoft.com/office/officeart/2005/8/layout/radial1"/>
    <dgm:cxn modelId="{60B2EB92-FA32-49B8-90D5-D69506C9D205}" type="presParOf" srcId="{E125A076-1DCC-4773-B0CE-4D68F6F3F175}" destId="{36A5A387-C76C-4B23-B36C-4B86DFDD8EDB}" srcOrd="0" destOrd="0" presId="urn:microsoft.com/office/officeart/2005/8/layout/radial1"/>
    <dgm:cxn modelId="{14300A19-CB04-4B40-9DB1-94728D73362B}" type="presParOf" srcId="{7FE53C9E-02F6-4EB0-AD39-C56C06B9DAA7}" destId="{AC0C1386-E33C-4132-9190-FD85EB626708}" srcOrd="2" destOrd="0" presId="urn:microsoft.com/office/officeart/2005/8/layout/radial1"/>
    <dgm:cxn modelId="{2DF19D3F-37CD-4210-8BBC-E56ADD3360F6}" type="presParOf" srcId="{7FE53C9E-02F6-4EB0-AD39-C56C06B9DAA7}" destId="{C23C1AFC-D1F6-4773-B48C-1F0B8BE4281F}" srcOrd="3" destOrd="0" presId="urn:microsoft.com/office/officeart/2005/8/layout/radial1"/>
    <dgm:cxn modelId="{7A554D20-45A0-4C7E-8A32-4194B8FFB650}" type="presParOf" srcId="{C23C1AFC-D1F6-4773-B48C-1F0B8BE4281F}" destId="{9890A12B-2530-49C4-B411-12185BE76535}" srcOrd="0" destOrd="0" presId="urn:microsoft.com/office/officeart/2005/8/layout/radial1"/>
    <dgm:cxn modelId="{7E7BBD58-9B5E-42EB-8691-951402A6C1BF}" type="presParOf" srcId="{7FE53C9E-02F6-4EB0-AD39-C56C06B9DAA7}" destId="{A3349DD3-94D8-49C5-8AB8-9DABE2EC2497}" srcOrd="4" destOrd="0" presId="urn:microsoft.com/office/officeart/2005/8/layout/radial1"/>
    <dgm:cxn modelId="{3F31F4C3-569B-4A16-ADAD-6A89FBC3C0F2}" type="presParOf" srcId="{7FE53C9E-02F6-4EB0-AD39-C56C06B9DAA7}" destId="{A2F3B515-92AE-4441-AD95-82FF69A1DDD2}" srcOrd="5" destOrd="0" presId="urn:microsoft.com/office/officeart/2005/8/layout/radial1"/>
    <dgm:cxn modelId="{06CF71DB-180E-491E-9048-85C6D79A1376}" type="presParOf" srcId="{A2F3B515-92AE-4441-AD95-82FF69A1DDD2}" destId="{7B62A779-621F-42F4-BAE9-406D47DECC24}" srcOrd="0" destOrd="0" presId="urn:microsoft.com/office/officeart/2005/8/layout/radial1"/>
    <dgm:cxn modelId="{5E838510-3B94-44FC-96CD-63D51FAB99DB}" type="presParOf" srcId="{7FE53C9E-02F6-4EB0-AD39-C56C06B9DAA7}" destId="{3ADEC258-B252-4ADB-9857-F41611AF96F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E1502-20EA-45EA-A152-BCDF562D6273}">
      <dsp:nvSpPr>
        <dsp:cNvPr id="0" name=""/>
        <dsp:cNvSpPr/>
      </dsp:nvSpPr>
      <dsp:spPr>
        <a:xfrm>
          <a:off x="2360414" y="1791746"/>
          <a:ext cx="1375171" cy="13751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2561803" y="1993135"/>
        <a:ext cx="972393" cy="972393"/>
      </dsp:txXfrm>
    </dsp:sp>
    <dsp:sp modelId="{E125A076-1DCC-4773-B0CE-4D68F6F3F175}">
      <dsp:nvSpPr>
        <dsp:cNvPr id="0" name=""/>
        <dsp:cNvSpPr/>
      </dsp:nvSpPr>
      <dsp:spPr>
        <a:xfrm rot="16200000">
          <a:off x="2840920" y="1564364"/>
          <a:ext cx="41415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14159" y="203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7646" y="1574313"/>
        <a:ext cx="20707" cy="20707"/>
      </dsp:txXfrm>
    </dsp:sp>
    <dsp:sp modelId="{AC0C1386-E33C-4132-9190-FD85EB626708}">
      <dsp:nvSpPr>
        <dsp:cNvPr id="0" name=""/>
        <dsp:cNvSpPr/>
      </dsp:nvSpPr>
      <dsp:spPr>
        <a:xfrm>
          <a:off x="2360414" y="2415"/>
          <a:ext cx="1375171" cy="13751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/>
            <a:t>জন্ম১৯০৬</a:t>
          </a:r>
          <a:endParaRPr lang="en-US" sz="1800" kern="1200" dirty="0"/>
        </a:p>
      </dsp:txBody>
      <dsp:txXfrm>
        <a:off x="2561803" y="203804"/>
        <a:ext cx="972393" cy="972393"/>
      </dsp:txXfrm>
    </dsp:sp>
    <dsp:sp modelId="{C23C1AFC-D1F6-4773-B48C-1F0B8BE4281F}">
      <dsp:nvSpPr>
        <dsp:cNvPr id="0" name=""/>
        <dsp:cNvSpPr/>
      </dsp:nvSpPr>
      <dsp:spPr>
        <a:xfrm rot="1800000">
          <a:off x="3615723" y="2906362"/>
          <a:ext cx="41415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14159" y="203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2449" y="2916311"/>
        <a:ext cx="20707" cy="20707"/>
      </dsp:txXfrm>
    </dsp:sp>
    <dsp:sp modelId="{A3349DD3-94D8-49C5-8AB8-9DABE2EC2497}">
      <dsp:nvSpPr>
        <dsp:cNvPr id="0" name=""/>
        <dsp:cNvSpPr/>
      </dsp:nvSpPr>
      <dsp:spPr>
        <a:xfrm>
          <a:off x="3910020" y="2686412"/>
          <a:ext cx="1375171" cy="137517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/>
            <a:t>একুশে পদক</a:t>
          </a:r>
          <a:endParaRPr lang="en-US" sz="1800" kern="1200" dirty="0"/>
        </a:p>
      </dsp:txBody>
      <dsp:txXfrm>
        <a:off x="4111409" y="2887801"/>
        <a:ext cx="972393" cy="972393"/>
      </dsp:txXfrm>
    </dsp:sp>
    <dsp:sp modelId="{A2F3B515-92AE-4441-AD95-82FF69A1DDD2}">
      <dsp:nvSpPr>
        <dsp:cNvPr id="0" name=""/>
        <dsp:cNvSpPr/>
      </dsp:nvSpPr>
      <dsp:spPr>
        <a:xfrm rot="9000000">
          <a:off x="2066117" y="2906362"/>
          <a:ext cx="41415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14159" y="203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62843" y="2916311"/>
        <a:ext cx="20707" cy="20707"/>
      </dsp:txXfrm>
    </dsp:sp>
    <dsp:sp modelId="{3ADEC258-B252-4ADB-9857-F41611AF96F5}">
      <dsp:nvSpPr>
        <dsp:cNvPr id="0" name=""/>
        <dsp:cNvSpPr/>
      </dsp:nvSpPr>
      <dsp:spPr>
        <a:xfrm>
          <a:off x="810808" y="2686412"/>
          <a:ext cx="1375171" cy="137517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/>
            <a:t>মৃত্যু ১৯৭৯</a:t>
          </a:r>
          <a:endParaRPr lang="en-US" sz="1800" kern="1200" dirty="0"/>
        </a:p>
      </dsp:txBody>
      <dsp:txXfrm>
        <a:off x="1012197" y="2887801"/>
        <a:ext cx="972393" cy="97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7B30C-C5E8-442E-9E57-5CEA19AD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34"/>
            <a:ext cx="8280027" cy="68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3C9BEB-D00A-444D-9A79-08391A8D7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7772035" cy="3096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E81237-62F6-4429-B925-419DC121D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743200"/>
            <a:ext cx="1314451" cy="871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FD5A2-57EF-4BE3-9700-C393A3FBA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296514"/>
            <a:ext cx="1314451" cy="736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77C8B0-B999-427A-8509-885EE81EC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36" y="4065330"/>
            <a:ext cx="1096243" cy="1054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FB72AB-BB13-41DF-B840-6805AE488C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914400"/>
            <a:ext cx="4114799" cy="18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B442F-AD95-4C7E-A2C1-CF2B68F9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800949" cy="4016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CE5293-BFA2-497E-913C-D7468D38E25D}"/>
              </a:ext>
            </a:extLst>
          </p:cNvPr>
          <p:cNvSpPr txBox="1"/>
          <p:nvPr/>
        </p:nvSpPr>
        <p:spPr>
          <a:xfrm>
            <a:off x="2209800" y="49530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</a:rPr>
              <a:t>শিক্ষার্থীর পাঠ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BD537-3806-43D3-A869-6037AF25DC0A}"/>
              </a:ext>
            </a:extLst>
          </p:cNvPr>
          <p:cNvSpPr txBox="1"/>
          <p:nvPr/>
        </p:nvSpPr>
        <p:spPr>
          <a:xfrm>
            <a:off x="2895600" y="914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নতুন শব্দ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F1D1E-F1A8-4E45-98BA-E4FE7292ABCD}"/>
              </a:ext>
            </a:extLst>
          </p:cNvPr>
          <p:cNvSpPr txBox="1"/>
          <p:nvPr/>
        </p:nvSpPr>
        <p:spPr>
          <a:xfrm>
            <a:off x="723900" y="2185251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পাঠশালা</a:t>
            </a:r>
            <a:r>
              <a:rPr lang="bn-IN" sz="3600" dirty="0"/>
              <a:t>-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DC13C-0B1A-47E4-95B0-8F67D26A0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62170"/>
            <a:ext cx="1703657" cy="954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11EAB8-FB85-466E-A441-B82D275434C9}"/>
              </a:ext>
            </a:extLst>
          </p:cNvPr>
          <p:cNvSpPr txBox="1"/>
          <p:nvPr/>
        </p:nvSpPr>
        <p:spPr>
          <a:xfrm>
            <a:off x="5320371" y="2185251"/>
            <a:ext cx="339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F0"/>
                </a:solidFill>
              </a:rPr>
              <a:t>বিদ্যালয়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5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DF0DCB-3EFB-4640-BA54-A1F0BF7BE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1" y="3276600"/>
            <a:ext cx="8097978" cy="10863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F8CBC-0692-4C69-8156-DC6E95752A9D}"/>
              </a:ext>
            </a:extLst>
          </p:cNvPr>
          <p:cNvSpPr txBox="1"/>
          <p:nvPr/>
        </p:nvSpPr>
        <p:spPr>
          <a:xfrm>
            <a:off x="2514600" y="14478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00B050"/>
                </a:solidFill>
              </a:rPr>
              <a:t>প্রশ্ন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93C84E-7FB3-4DD1-9FB6-D9FC0C220694}"/>
              </a:ext>
            </a:extLst>
          </p:cNvPr>
          <p:cNvSpPr txBox="1"/>
          <p:nvPr/>
        </p:nvSpPr>
        <p:spPr>
          <a:xfrm>
            <a:off x="2057400" y="6096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72F87-75C5-404D-A4B8-5667F4C74A02}"/>
              </a:ext>
            </a:extLst>
          </p:cNvPr>
          <p:cNvSpPr txBox="1"/>
          <p:nvPr/>
        </p:nvSpPr>
        <p:spPr>
          <a:xfrm>
            <a:off x="1143000" y="3124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দলে আবৃত্তি কর।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EC829-B08B-4B6C-A43A-0136B3C80AAE}"/>
              </a:ext>
            </a:extLst>
          </p:cNvPr>
          <p:cNvSpPr txBox="1"/>
          <p:nvPr/>
        </p:nvSpPr>
        <p:spPr>
          <a:xfrm>
            <a:off x="3123028" y="4191001"/>
            <a:ext cx="449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[ পাঠ্যবই থেকে ৫৯ পৃষ্ঠা । ]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B3368-834A-4775-B8BB-D2786C5FDAAA}"/>
              </a:ext>
            </a:extLst>
          </p:cNvPr>
          <p:cNvSpPr txBox="1"/>
          <p:nvPr/>
        </p:nvSpPr>
        <p:spPr>
          <a:xfrm>
            <a:off x="2971800" y="102108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</a:rPr>
              <a:t>দলীয় কাজ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6B6FC-C89F-4DC5-983E-465FAB2B6E2C}"/>
              </a:ext>
            </a:extLst>
          </p:cNvPr>
          <p:cNvSpPr txBox="1"/>
          <p:nvPr/>
        </p:nvSpPr>
        <p:spPr>
          <a:xfrm>
            <a:off x="1524000" y="342900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পাঠশালা, গাঁ,ঘর।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CE9F8-E1D1-41B6-BAA2-20D33907AD5E}"/>
              </a:ext>
            </a:extLst>
          </p:cNvPr>
          <p:cNvSpPr txBox="1"/>
          <p:nvPr/>
        </p:nvSpPr>
        <p:spPr>
          <a:xfrm>
            <a:off x="1524000" y="1923309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দিয়ে বাক্য তৈরি কর।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2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DBB3DD-A94C-4CEC-8452-E03CF23F02E0}"/>
              </a:ext>
            </a:extLst>
          </p:cNvPr>
          <p:cNvSpPr txBox="1"/>
          <p:nvPr/>
        </p:nvSpPr>
        <p:spPr>
          <a:xfrm>
            <a:off x="381000" y="3200400"/>
            <a:ext cx="838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 কবিতাংশটুকুর মূলভাব লেখ।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83661-C59A-4B37-9525-7CCDF637000F}"/>
              </a:ext>
            </a:extLst>
          </p:cNvPr>
          <p:cNvSpPr txBox="1"/>
          <p:nvPr/>
        </p:nvSpPr>
        <p:spPr>
          <a:xfrm>
            <a:off x="1447800" y="0"/>
            <a:ext cx="6074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কাজ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95B1E2-5289-4572-A548-CC2F88CA8C2E}"/>
              </a:ext>
            </a:extLst>
          </p:cNvPr>
          <p:cNvSpPr txBox="1"/>
          <p:nvPr/>
        </p:nvSpPr>
        <p:spPr>
          <a:xfrm>
            <a:off x="2667000" y="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5C902-9426-4419-81AF-0ED67D955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69660"/>
            <a:ext cx="7391400" cy="41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38A1F-893E-46FC-BA31-EF65A762D0D8}"/>
              </a:ext>
            </a:extLst>
          </p:cNvPr>
          <p:cNvSpPr txBox="1"/>
          <p:nvPr/>
        </p:nvSpPr>
        <p:spPr>
          <a:xfrm>
            <a:off x="2405574" y="914400"/>
            <a:ext cx="6128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5C323-E8AE-4D25-9CC3-E637AFD0A7BE}"/>
              </a:ext>
            </a:extLst>
          </p:cNvPr>
          <p:cNvSpPr txBox="1"/>
          <p:nvPr/>
        </p:nvSpPr>
        <p:spPr>
          <a:xfrm>
            <a:off x="762000" y="2362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 সম্পর্কে ২টি বাক্য লিখে আনবে। 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28F5B2-73A1-4216-A5E9-FF00F9ED9C55}"/>
              </a:ext>
            </a:extLst>
          </p:cNvPr>
          <p:cNvSpPr txBox="1"/>
          <p:nvPr/>
        </p:nvSpPr>
        <p:spPr>
          <a:xfrm>
            <a:off x="2819400" y="3886200"/>
            <a:ext cx="731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4A53A-3691-43F3-AF97-8C1150614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28" y="254051"/>
            <a:ext cx="4946472" cy="39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AFEB2-2514-4AA8-915D-0C14B6956828}"/>
              </a:ext>
            </a:extLst>
          </p:cNvPr>
          <p:cNvSpPr txBox="1"/>
          <p:nvPr/>
        </p:nvSpPr>
        <p:spPr>
          <a:xfrm>
            <a:off x="1905000" y="2514600"/>
            <a:ext cx="64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FF0000"/>
                </a:solidFill>
              </a:rPr>
              <a:t>স্বাগতম</a:t>
            </a:r>
            <a:endParaRPr lang="en-US" sz="13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16808-F51C-4851-8058-EF5FEAC83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3810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D4B01-FAC9-47E1-8D10-FCDB28EC56BB}"/>
              </a:ext>
            </a:extLst>
          </p:cNvPr>
          <p:cNvSpPr txBox="1"/>
          <p:nvPr/>
        </p:nvSpPr>
        <p:spPr>
          <a:xfrm>
            <a:off x="2971800" y="152401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435B823-0D21-4A6A-98F4-9BAB02ABF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185263"/>
              </p:ext>
            </p:extLst>
          </p:nvPr>
        </p:nvGraphicFramePr>
        <p:xfrm>
          <a:off x="1524000" y="1397000"/>
          <a:ext cx="67056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435B9C-0B19-4CAC-B703-49A56BBBC8EA}"/>
              </a:ext>
            </a:extLst>
          </p:cNvPr>
          <p:cNvSpPr txBox="1"/>
          <p:nvPr/>
        </p:nvSpPr>
        <p:spPr>
          <a:xfrm>
            <a:off x="1143000" y="24384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IN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সরাইল, ব্রাহ্মণবাড়িয়া।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ACCA1B-8CD4-4426-8528-60ED993417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79" y="793750"/>
            <a:ext cx="1252821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7B2EC0-8C21-4E04-B526-1D8F6591BF67}"/>
              </a:ext>
            </a:extLst>
          </p:cNvPr>
          <p:cNvSpPr txBox="1"/>
          <p:nvPr/>
        </p:nvSpPr>
        <p:spPr>
          <a:xfrm>
            <a:off x="2286000" y="381001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EC0F1-ACE2-4D6D-A3C0-ACF405FD0E15}"/>
              </a:ext>
            </a:extLst>
          </p:cNvPr>
          <p:cNvSpPr txBox="1"/>
          <p:nvPr/>
        </p:nvSpPr>
        <p:spPr>
          <a:xfrm>
            <a:off x="152400" y="2934637"/>
            <a:ext cx="79428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শিরোনামঃআমাদের গ্রাম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আমাদের ছোট -----পাঠশালে যাই।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74E31-8D73-4B31-87DE-CEC081C1F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8199"/>
            <a:ext cx="1905000" cy="23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3D3AB6-89D9-421D-B757-1E6D51564245}"/>
              </a:ext>
            </a:extLst>
          </p:cNvPr>
          <p:cNvSpPr txBox="1"/>
          <p:nvPr/>
        </p:nvSpPr>
        <p:spPr>
          <a:xfrm>
            <a:off x="457200" y="28194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কবিতা শুনে বুঝতে পারবে।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 পাঠ্য বইয়ের কবিতা শ্রবণযোগ্য স্বরে আবৃত্তি করতে পারবে। 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প্রমিত উচ্চারণে কবিতা আবৃত্তি করতে পারবে।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পাঠে ব্যবহৃত শব্দ দিয়ে নতুন বাক্য লিখতে পারবে।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CE6F86B-A456-49E4-9A2A-B0A688E1423E}"/>
              </a:ext>
            </a:extLst>
          </p:cNvPr>
          <p:cNvSpPr/>
          <p:nvPr/>
        </p:nvSpPr>
        <p:spPr>
          <a:xfrm>
            <a:off x="457200" y="381000"/>
            <a:ext cx="7848600" cy="213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8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537523-6AB9-4928-8D23-AB8A7F559E44}"/>
              </a:ext>
            </a:extLst>
          </p:cNvPr>
          <p:cNvSpPr txBox="1"/>
          <p:nvPr/>
        </p:nvSpPr>
        <p:spPr>
          <a:xfrm>
            <a:off x="2057400" y="533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70C0"/>
                </a:solidFill>
              </a:rPr>
              <a:t>আবেগ সৃষ্টি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149C7-FBBE-42FE-B36E-9F829D38D9D1}"/>
              </a:ext>
            </a:extLst>
          </p:cNvPr>
          <p:cNvSpPr txBox="1"/>
          <p:nvPr/>
        </p:nvSpPr>
        <p:spPr>
          <a:xfrm>
            <a:off x="2362200" y="2362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গানের মাধ্যমে।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D4441-790D-4B10-A44A-8B533C5A2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1999"/>
            <a:ext cx="6852138" cy="3839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E16EC0-A2FC-4DA8-8CF0-D948194DA4FA}"/>
              </a:ext>
            </a:extLst>
          </p:cNvPr>
          <p:cNvSpPr txBox="1"/>
          <p:nvPr/>
        </p:nvSpPr>
        <p:spPr>
          <a:xfrm flipH="1">
            <a:off x="1219199" y="495300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bn-IN" sz="2400" dirty="0">
                <a:solidFill>
                  <a:srgbClr val="002060"/>
                </a:solidFill>
              </a:rPr>
              <a:t>এটা কিসের ছবি?</a:t>
            </a:r>
          </a:p>
          <a:p>
            <a:r>
              <a:rPr lang="bn-IN" sz="2400" dirty="0">
                <a:solidFill>
                  <a:srgbClr val="002060"/>
                </a:solidFill>
              </a:rPr>
              <a:t>চল আমরা আমাদের গ্রাম কবিতাটি পড়ি।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6BB1C0-148C-4A67-900C-ACD3EFD9E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83178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511C4EF-EA2D-425C-9375-3D4DE1995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61" y="3124200"/>
            <a:ext cx="1310878" cy="14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E1502-20EA-45EA-A152-BCDF562D6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>
                                            <p:graphicEl>
                                              <a:dgm id="{0AEE1502-20EA-45EA-A152-BCDF562D6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25A076-1DCC-4773-B0CE-4D68F6F3F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">
                                            <p:graphicEl>
                                              <a:dgm id="{E125A076-1DCC-4773-B0CE-4D68F6F3F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0C1386-E33C-4132-9190-FD85EB626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2">
                                            <p:graphicEl>
                                              <a:dgm id="{AC0C1386-E33C-4132-9190-FD85EB626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3C1AFC-D1F6-4773-B48C-1F0B8BE4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0"/>
                                        <p:tgtEl>
                                          <p:spTgt spid="2">
                                            <p:graphicEl>
                                              <a:dgm id="{C23C1AFC-D1F6-4773-B48C-1F0B8BE42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49DD3-94D8-49C5-8AB8-9DABE2EC2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0"/>
                                        <p:tgtEl>
                                          <p:spTgt spid="2">
                                            <p:graphicEl>
                                              <a:dgm id="{A3349DD3-94D8-49C5-8AB8-9DABE2EC2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3B515-92AE-4441-AD95-82FF69A1D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2">
                                            <p:graphicEl>
                                              <a:dgm id="{A2F3B515-92AE-4441-AD95-82FF69A1D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DEC258-B252-4ADB-9857-F41611AF9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0"/>
                                        <p:tgtEl>
                                          <p:spTgt spid="2">
                                            <p:graphicEl>
                                              <a:dgm id="{3ADEC258-B252-4ADB-9857-F41611AF9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EE35C-E8F8-4E1C-9D07-53A698034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18513"/>
            <a:ext cx="3733800" cy="4052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5E1BA-4EBF-47D2-AE8B-046D0E599029}"/>
              </a:ext>
            </a:extLst>
          </p:cNvPr>
          <p:cNvSpPr txBox="1"/>
          <p:nvPr/>
        </p:nvSpPr>
        <p:spPr>
          <a:xfrm>
            <a:off x="685800" y="4671228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70C0"/>
                </a:solidFill>
              </a:rPr>
              <a:t>শিক্ষকের পাঠ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153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2006-08-16T00:00:00Z</dcterms:created>
  <dcterms:modified xsi:type="dcterms:W3CDTF">2020-01-10T08:17:58Z</dcterms:modified>
</cp:coreProperties>
</file>