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6" r:id="rId3"/>
    <p:sldId id="259" r:id="rId4"/>
    <p:sldId id="257" r:id="rId5"/>
    <p:sldId id="263" r:id="rId6"/>
    <p:sldId id="260" r:id="rId7"/>
    <p:sldId id="261" r:id="rId8"/>
    <p:sldId id="267" r:id="rId9"/>
    <p:sldId id="264" r:id="rId10"/>
    <p:sldId id="265" r:id="rId11"/>
    <p:sldId id="276" r:id="rId12"/>
    <p:sldId id="268" r:id="rId13"/>
    <p:sldId id="277" r:id="rId14"/>
    <p:sldId id="278" r:id="rId15"/>
    <p:sldId id="280" r:id="rId16"/>
    <p:sldId id="269" r:id="rId17"/>
    <p:sldId id="281" r:id="rId18"/>
    <p:sldId id="279" r:id="rId19"/>
    <p:sldId id="270" r:id="rId20"/>
    <p:sldId id="271" r:id="rId21"/>
    <p:sldId id="282" r:id="rId22"/>
    <p:sldId id="28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31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72BC1-8A40-4BB5-9924-296772C20A8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EFE9F-55B7-4AC4-9AF9-158814FCF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9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5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1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will </a:t>
            </a:r>
            <a:r>
              <a:rPr lang="en-US" baseline="0" dirty="0" smtClean="0"/>
              <a:t> explain the rules /structures  then show example . Last of all he will give individual/pair/group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FE9F-55B7-4AC4-9AF9-158814FCF5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1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E22C-CA00-405F-B6A3-6768715790B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37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035626" y="0"/>
            <a:ext cx="984365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26" y="893097"/>
            <a:ext cx="10105986" cy="5767754"/>
          </a:xfrm>
          <a:prstGeom prst="rect">
            <a:avLst/>
          </a:prstGeom>
          <a:ln w="57150">
            <a:solidFill>
              <a:srgbClr val="FF00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7124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354281" y="2358800"/>
            <a:ext cx="9178637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It is too interesting matter for us----------------------.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Tea is too hot for us  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load is too heavy for him 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price was too high for me  ----------------------------.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357" y="694726"/>
            <a:ext cx="6346486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4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27" y="-6480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06583" y="3064245"/>
            <a:ext cx="901930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 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----------------------.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for us 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-----------------.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9576"/>
            <a:ext cx="11111345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It is time+sub+verb (past form)+ Ext.</a:t>
            </a: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It is high time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sub + verb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(past form)+ Ext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+ for+ object +infinitive +--------.</a:t>
            </a:r>
          </a:p>
          <a:p>
            <a:pPr lvl="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time 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infinitive +------------------.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6524" y="3411970"/>
            <a:ext cx="4219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took our preparation.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29087" y="3969835"/>
            <a:ext cx="5148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changed our food habit 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6139" y="4372133"/>
            <a:ext cx="4014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 our preparation.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92498" y="4995461"/>
            <a:ext cx="3010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start our work.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12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533565" y="977057"/>
            <a:ext cx="665447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these sentences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3565" y="3004796"/>
            <a:ext cx="7890163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is time-------------------------.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It is high time----------------------.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It is high time for them 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It  is high time to -----------------------.</a:t>
            </a:r>
          </a:p>
        </p:txBody>
      </p:sp>
    </p:spTree>
    <p:extLst>
      <p:ext uri="{BB962C8B-B14F-4D97-AF65-F5344CB8AC3E}">
        <p14:creationId xmlns:p14="http://schemas.microsoft.com/office/powerpoint/2010/main" val="426101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80109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-13855"/>
            <a:ext cx="12192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 +verb+ object + </a:t>
            </a:r>
            <a:r>
              <a:rPr lang="en-US" sz="4000" dirty="0">
                <a:ln w="0"/>
                <a:solidFill>
                  <a:srgbClr val="C42F1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subject+ should + verb+ object.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509" y="1974602"/>
            <a:ext cx="10158792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ran fast------------------- 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slowly------------------------- 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 up-------------------------- </a:t>
            </a: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attentively---------------------------.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6762" y="2330290"/>
            <a:ext cx="5663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should miss the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2400" y="2885542"/>
            <a:ext cx="4907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you should miss the bus.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7884" y="3354029"/>
            <a:ext cx="4176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you should stumble.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2899" y="3847935"/>
            <a:ext cx="5226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you should miss the plane.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00242" y="4405627"/>
            <a:ext cx="5440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 you should fail in the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5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93075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these sentences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671" y="2927582"/>
            <a:ext cx="967047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lest-------------------.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read diligently lest 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3.Walk quickly lest 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9"/>
            <a:ext cx="12469091" cy="6963252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42453" y="146911"/>
            <a:ext cx="1209501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 verb(present form)---+as if /as though +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verb(past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)--.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52" y="4360104"/>
            <a:ext cx="11791948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tells the matter as if / as though ---------------------------.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 told the matter as if/ as though ----------------------.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talks as if/ as though --------------.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517" y="1419499"/>
            <a:ext cx="1228205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 verb(past form)---+as if /as though +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had verb(past participle)------.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45928" y="4738859"/>
            <a:ext cx="398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knew everything.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9565" y="5391155"/>
            <a:ext cx="4946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 known everything.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5838" y="3346171"/>
            <a:ext cx="1113741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To express unreal past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after as if /as though.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84620" y="5802580"/>
            <a:ext cx="394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were a mad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233055" y="2398467"/>
            <a:ext cx="1033549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He pretends as if 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He talked as though ----------------------------.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He donates money as if -------------------------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05" y="547880"/>
            <a:ext cx="9028959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-173182" y="2530182"/>
            <a:ext cx="1218160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 I gone out than -------------------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 we started for school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than------------------------.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73358" y="2730237"/>
            <a:ext cx="164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came.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813" y="3300853"/>
            <a:ext cx="2727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rain started.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0836" y="339720"/>
            <a:ext cx="12056917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 + Sub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verb (past participle)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>
                <a:ln w="0"/>
                <a:solidFill>
                  <a:srgbClr val="C42F1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smtClean="0">
                <a:ln w="0"/>
                <a:solidFill>
                  <a:srgbClr val="C42F1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subject+ verb (past form) +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object.</a:t>
            </a:r>
          </a:p>
        </p:txBody>
      </p:sp>
    </p:spTree>
    <p:extLst>
      <p:ext uri="{BB962C8B-B14F-4D97-AF65-F5344CB8AC3E}">
        <p14:creationId xmlns:p14="http://schemas.microsoft.com/office/powerpoint/2010/main" val="178744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64804" y="2397948"/>
            <a:ext cx="11939482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No sooner had I reached the station than -------------------------------.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--------------------------------than the students stood up.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No sooner had the thief seen the police than----------------------.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No sooner had the teacher entered the class than------------------------.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3075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these sentences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1" y="62437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-110836" y="339720"/>
            <a:ext cx="12056917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Scarcely/Hardly had + Sub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verb (past participle)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ln w="0"/>
                <a:solidFill>
                  <a:srgbClr val="C42F1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subject+ verb (past form) +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73182" y="2530182"/>
            <a:ext cx="1218160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Scarcely had we reached the station when-------------------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Hardly had the doctor arrived when------------------------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93798" y="2812430"/>
            <a:ext cx="2482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train left.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67613" y="3397205"/>
            <a:ext cx="4158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died.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179460" y="97871"/>
            <a:ext cx="5029200" cy="646331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56" y="1152021"/>
            <a:ext cx="1766455" cy="2138433"/>
          </a:xfrm>
          <a:prstGeom prst="rect">
            <a:avLst/>
          </a:prstGeom>
          <a:ln w="88900" cap="sq" cmpd="thickThin">
            <a:solidFill>
              <a:srgbClr val="B818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305448" y="882633"/>
            <a:ext cx="6234233" cy="310854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Candara"/>
              </a:rPr>
              <a:t> </a:t>
            </a:r>
            <a:r>
              <a:rPr lang="en-US" sz="36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 Chandra Majumder</a:t>
            </a:r>
          </a:p>
          <a:p>
            <a:pPr defTabSz="914400">
              <a:defRPr/>
            </a:pP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Senior Teacher  (English</a:t>
            </a:r>
            <a:r>
              <a:rPr lang="en-US" sz="3200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Gazirhat High School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Senbag, Noakhali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Mobile No: </a:t>
            </a: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01717155169</a:t>
            </a:r>
          </a:p>
          <a:p>
            <a:pPr defTabSz="914400"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Email:manikmajumder01@gmail.com</a:t>
            </a:r>
            <a:endParaRPr lang="en-US" sz="28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2083" y="4238567"/>
            <a:ext cx="5278425" cy="2123658"/>
          </a:xfrm>
          <a:prstGeom prst="rect">
            <a:avLst/>
          </a:prstGeom>
          <a:solidFill>
            <a:srgbClr val="AE9E7C">
              <a:lumMod val="40000"/>
              <a:lumOff val="6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Class : Nine-Ten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: English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32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 : 50 Minutes 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Date : </a:t>
            </a:r>
            <a:r>
              <a:rPr lang="en-US" sz="32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00/00/2019</a:t>
            </a:r>
            <a:endParaRPr lang="en-US" sz="3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5" r="23872"/>
          <a:stretch/>
        </p:blipFill>
        <p:spPr>
          <a:xfrm>
            <a:off x="7650541" y="4129607"/>
            <a:ext cx="1889140" cy="22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7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16477" y="2724166"/>
            <a:ext cx="12036135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Hardly had  he got the message -------------------------------------.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Scarcely had the train stopped----------------------------.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Hardly had the examination begun  -------------------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Scarcely the rain stopped  ------------------------------------.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3075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these sentences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6086" y="367855"/>
            <a:ext cx="1205691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Structure: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 +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better + verb (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basic form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---------</a:t>
            </a:r>
            <a:r>
              <a:rPr lang="en-U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2202" y="2319987"/>
            <a:ext cx="1034468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 better -------------------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6992" y="2620069"/>
            <a:ext cx="3815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eave the place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6992" y="3136612"/>
            <a:ext cx="3815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home.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59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993075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these sentences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203" y="2391062"/>
            <a:ext cx="10344683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 better -------------------.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look drowsy, you had better--------------------.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might rain, You had better -----------------.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9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46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17" y="519545"/>
            <a:ext cx="10008176" cy="5541818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ounded Rectangle 7"/>
          <p:cNvSpPr/>
          <p:nvPr/>
        </p:nvSpPr>
        <p:spPr>
          <a:xfrm>
            <a:off x="3242709" y="2437972"/>
            <a:ext cx="4918364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66"/>
                </a:solidFill>
                <a:latin typeface="Algerian" panose="04020705040A02060702" pitchFamily="82" charset="0"/>
              </a:rPr>
              <a:t>Good Bye</a:t>
            </a:r>
            <a:endParaRPr lang="en-US" sz="7200" b="1" dirty="0">
              <a:solidFill>
                <a:srgbClr val="FF0066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14068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0" y="1855500"/>
            <a:ext cx="11305309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the man who………………….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house that………………….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 does not work hard,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knew his address,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he possessed a vast property,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worked hard so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drinking milk,……………………….. </a:t>
            </a:r>
            <a:endParaRPr lang="en-US" sz="3200" u="sng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28" y="349158"/>
            <a:ext cx="1014152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Look at the parts sentences and think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about our lesson.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28" y="5812150"/>
            <a:ext cx="911629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Can you guess about our today’s topic ?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30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794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250016" y="224357"/>
            <a:ext cx="748769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is……….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38" y="1055354"/>
            <a:ext cx="10085225" cy="54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12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583" y="-124691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886690" y="2411802"/>
            <a:ext cx="9615056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to---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classify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 completing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sentence,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the completing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sentence,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incomplete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8561" y="678873"/>
            <a:ext cx="627610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77981" y="2423141"/>
            <a:ext cx="10730345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part of a sentence is completed with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or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called a completing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  <a:endParaRPr 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4236" y="678308"/>
            <a:ext cx="927561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What is completing sentence 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41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3017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32503" y="13533"/>
            <a:ext cx="1167938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observe some rules of completing sentences.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90493" y="763063"/>
            <a:ext cx="1196340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Rule: Too +</a:t>
            </a:r>
            <a:r>
              <a:rPr lang="en-US" sz="3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to + verb +……….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706576" y="3858552"/>
            <a:ext cx="5739251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too weak 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0366" y="3805340"/>
            <a:ext cx="1817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walk.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5642" y="4821827"/>
            <a:ext cx="10320285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The girl was too silly---------------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8779" y="4778763"/>
            <a:ext cx="5529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any simple matter.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5642" y="5793137"/>
            <a:ext cx="10560632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They are too poor 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82582" y="5750073"/>
            <a:ext cx="5755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maintain a single meal a day.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2844" y="1608777"/>
            <a:ext cx="1196340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Structure:  Sub + be( am/is/are/was/</a:t>
            </a:r>
            <a:r>
              <a:rPr lang="en-US" sz="3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were+too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3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to + verb +……….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706576" y="2874314"/>
            <a:ext cx="192873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52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2" grpId="0" animBg="1"/>
      <p:bldP spid="13" grpId="0"/>
      <p:bldP spid="15" grpId="0" animBg="1"/>
      <p:bldP spid="17" grpId="0"/>
      <p:bldP spid="1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773382" y="712569"/>
            <a:ext cx="613756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 sentences 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291" y="2915816"/>
            <a:ext cx="9007103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 are too short--------------------------------.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man was too old 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He is too dishonest  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You are too young 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4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10213" y="583169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Rule: 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 +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318655" y="1389551"/>
            <a:ext cx="11720945" cy="1393072"/>
          </a:xfrm>
          <a:prstGeom prst="upArrowCallou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Sub +be(am/is/are/was/were+ </a:t>
            </a:r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6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for+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verb + personal  object+ to +verb (basic form)+ ----.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109" y="3248891"/>
            <a:ext cx="1091738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 is too heavy for me---------------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problem was too difficult for them---------------------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8058" y="3715159"/>
            <a:ext cx="1667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carry.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2229" y="4233776"/>
            <a:ext cx="1598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solve.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1112</Words>
  <Application>Microsoft Office PowerPoint</Application>
  <PresentationFormat>Widescreen</PresentationFormat>
  <Paragraphs>152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Algerian</vt:lpstr>
      <vt:lpstr>Arial</vt:lpstr>
      <vt:lpstr>Calibri</vt:lpstr>
      <vt:lpstr>Calibri Light</vt:lpstr>
      <vt:lpstr>Candara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116</cp:revision>
  <dcterms:created xsi:type="dcterms:W3CDTF">2019-12-24T15:53:38Z</dcterms:created>
  <dcterms:modified xsi:type="dcterms:W3CDTF">2020-01-10T06:14:16Z</dcterms:modified>
</cp:coreProperties>
</file>