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77" r:id="rId4"/>
    <p:sldId id="259" r:id="rId5"/>
    <p:sldId id="260" r:id="rId6"/>
    <p:sldId id="279" r:id="rId7"/>
    <p:sldId id="281" r:id="rId8"/>
    <p:sldId id="282" r:id="rId9"/>
    <p:sldId id="270" r:id="rId10"/>
    <p:sldId id="262" r:id="rId11"/>
    <p:sldId id="263" r:id="rId12"/>
    <p:sldId id="268" r:id="rId13"/>
    <p:sldId id="264" r:id="rId14"/>
    <p:sldId id="283" r:id="rId15"/>
    <p:sldId id="284" r:id="rId16"/>
    <p:sldId id="27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09999"/>
    <a:srgbClr val="00CC99"/>
    <a:srgbClr val="FF3399"/>
    <a:srgbClr val="FF00FF"/>
    <a:srgbClr val="993300"/>
    <a:srgbClr val="66FF33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 snapToGrid="0">
      <p:cViewPr varScale="1">
        <p:scale>
          <a:sx n="66" d="100"/>
          <a:sy n="66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5A9A6-68B2-4096-9444-AFAC047C07B5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7971-58EB-46B7-8B0D-39CD67F71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C7971-58EB-46B7-8B0D-39CD67F71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2720-35C6-43E5-A484-8F59A94C9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051C0-D594-4673-8386-93E64380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E7C5-1AD0-4BD7-A1C2-DB4808C0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62E6-FB80-4323-B161-09279699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0621-7C87-41E1-A0CA-BEE8377F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6FE9-FF73-445D-892E-BDA5AEC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DAA55-C241-4D63-916A-424D1127E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3C73-753F-4735-ADAC-8F1B0A1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67A5-3756-4B39-B8E3-3F3A7E31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5656-E7F1-4A9D-B560-48F6CC58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46656-1DC1-48D1-9F2F-719B99ABC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5C9D9-E3F4-4E3C-B78C-FCC2ACE41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A82E-BD9F-4E43-BE86-8B788378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C992-B21A-42E4-87BB-B8F71FF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D62FC-CC1E-4B68-8D86-B55260ED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C235-C63F-401A-9126-00410B26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50B1-090F-4348-901B-D9E79EDF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82D4-6A15-45E1-A6DB-716847A2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6DAB-C13E-44D4-BA0F-1639F641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FB88-B53E-48F0-96BE-43C8DDF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5708-C777-4444-82B1-F509DEE2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D956-2A8A-4921-83F2-4BF35561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FF23D-2897-4AE6-A4BF-C7BC0398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4E586-06C2-4B10-B532-43EBF9EB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6CC3-3532-4FE6-8836-BD58E752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5185-0228-48AF-8106-0AFE322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D038-1380-4E5F-BDE8-8D2E7ABFB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BA45B-FF2B-48A2-AACE-F1EF8B84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34032-82B9-47CD-89DB-F4274A8E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376AA-F712-46DE-AB79-37A68690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0317-2777-4578-8C58-113C905B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C0D4-DA56-402C-B309-5676D9D7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74612-A317-40B8-84CC-5DA89E424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7C8B4-F002-4259-8987-4EC2C6606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153A2-BFD1-4761-9A2F-681E2E298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B26D9-4B8E-4BE9-B23A-D1D6B8906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33FC6-4409-4F82-BC51-DDD371E9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19BD5-9E5A-4EC0-9806-53C6F4CD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E4010-3F66-4300-8CC8-CD68CD5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30C8-D539-403E-9C12-DF65991A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D36B3-BAC3-4A57-926F-34A6A860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2D21C-E470-4ABE-938B-EE96E957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452F1-7FC2-47C6-AF27-128F8805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3EF3D-2263-47A1-9D2C-F4D83BF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A5287-957A-468B-A57F-B2405C4C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C18C-ED0A-4848-8606-B2EAB34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424D-CD1C-42A3-89A4-B4C32F8F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1E8C-2E89-424A-9030-5D7255FD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F4769-4A19-4BBD-A814-BD3DD6A4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3F38-8714-4EF9-BB80-0BA06013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9FF2A-1385-49DE-AEB8-C036997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A0FA-C8FA-4664-BED6-AD6D1AFF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4844-2FC2-4FBE-AD5D-21818C02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1185F-BFA3-4B3C-BE1F-D25B0F9C2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63D4E-200A-4600-A59B-25CA0D6E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F9C69-3393-4635-B65B-2EB062D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EBAF9-0EE8-4E11-91A3-E5FEF1DE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96196-48A0-4FBE-BD2E-8C2745A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BC9AE-5399-4850-BD29-EA8EFAB0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B851-2DB0-4A43-99B5-0DF35A9C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B7ED-EA34-4705-9173-2A1211175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3DBC-7D6A-4E43-A978-8F0604296A83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9BF0-5C6D-4E73-895D-BB2C59B2D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F432-C361-4DA6-832A-6CF02C66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87CE-C03F-4BFB-98DB-AF792824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808274" y="632526"/>
            <a:ext cx="680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1925782"/>
            <a:ext cx="4800601" cy="4472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" y="1925782"/>
            <a:ext cx="6600825" cy="4472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5"/>
          <a:stretch/>
        </p:blipFill>
        <p:spPr>
          <a:xfrm>
            <a:off x="6349141" y="0"/>
            <a:ext cx="5838169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/>
          <a:stretch/>
        </p:blipFill>
        <p:spPr>
          <a:xfrm>
            <a:off x="-51659" y="3876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009E-7 0 L 0.49369 -0.01458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8" y="-7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379E-6 0 L -0.5326 0.0185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0" y="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88854C-F8E5-4844-BB42-BC3AE3E2FECF}"/>
              </a:ext>
            </a:extLst>
          </p:cNvPr>
          <p:cNvSpPr txBox="1"/>
          <p:nvPr/>
        </p:nvSpPr>
        <p:spPr>
          <a:xfrm>
            <a:off x="236802" y="550171"/>
            <a:ext cx="700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আজ আমরা একটি </a:t>
            </a:r>
            <a:r>
              <a:rPr lang="en-US" sz="3600" dirty="0" err="1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শুনব।শুনবে..........</a:t>
            </a:r>
            <a:endParaRPr lang="en-US" sz="36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43849-A985-41E5-BBAF-F892CE579C69}"/>
              </a:ext>
            </a:extLst>
          </p:cNvPr>
          <p:cNvSpPr txBox="1"/>
          <p:nvPr/>
        </p:nvSpPr>
        <p:spPr>
          <a:xfrm>
            <a:off x="206328" y="1306436"/>
            <a:ext cx="359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2CFEE-848D-4F3E-9D67-2CAFA385EC6A}"/>
              </a:ext>
            </a:extLst>
          </p:cNvPr>
          <p:cNvSpPr txBox="1"/>
          <p:nvPr/>
        </p:nvSpPr>
        <p:spPr>
          <a:xfrm>
            <a:off x="2819719" y="1309722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69AE9-E5D1-4999-A0A1-FE747A8D9E8F}"/>
              </a:ext>
            </a:extLst>
          </p:cNvPr>
          <p:cNvSpPr txBox="1"/>
          <p:nvPr/>
        </p:nvSpPr>
        <p:spPr>
          <a:xfrm>
            <a:off x="4993336" y="1314944"/>
            <a:ext cx="518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E28B8B-A16D-46C7-85C9-3DDBE1FFD68A}"/>
              </a:ext>
            </a:extLst>
          </p:cNvPr>
          <p:cNvSpPr txBox="1"/>
          <p:nvPr/>
        </p:nvSpPr>
        <p:spPr>
          <a:xfrm>
            <a:off x="225820" y="1728448"/>
            <a:ext cx="416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18D83-A016-4D3E-B9FF-5C3AE27F1E9C}"/>
              </a:ext>
            </a:extLst>
          </p:cNvPr>
          <p:cNvSpPr txBox="1"/>
          <p:nvPr/>
        </p:nvSpPr>
        <p:spPr>
          <a:xfrm>
            <a:off x="4121464" y="1779559"/>
            <a:ext cx="416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লাফিয়ে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লাফিয়ে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F7F813-017E-453B-BEDC-F4F3CEABF652}"/>
              </a:ext>
            </a:extLst>
          </p:cNvPr>
          <p:cNvSpPr txBox="1"/>
          <p:nvPr/>
        </p:nvSpPr>
        <p:spPr>
          <a:xfrm>
            <a:off x="192074" y="2241013"/>
            <a:ext cx="601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অলি তখন বলে অজ আসে আর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82463F-9C6F-4224-8091-E3F5EF5B0EB8}"/>
              </a:ext>
            </a:extLst>
          </p:cNvPr>
          <p:cNvSpPr txBox="1"/>
          <p:nvPr/>
        </p:nvSpPr>
        <p:spPr>
          <a:xfrm>
            <a:off x="5735554" y="2262817"/>
            <a:ext cx="483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CB43A9-22A9-4ED0-9DCD-7066FDE69F7F}"/>
              </a:ext>
            </a:extLst>
          </p:cNvPr>
          <p:cNvSpPr txBox="1"/>
          <p:nvPr/>
        </p:nvSpPr>
        <p:spPr>
          <a:xfrm>
            <a:off x="221832" y="2723482"/>
            <a:ext cx="47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F6E79-4200-4A2F-818F-1EFF7B896CFA}"/>
              </a:ext>
            </a:extLst>
          </p:cNvPr>
          <p:cNvSpPr txBox="1"/>
          <p:nvPr/>
        </p:nvSpPr>
        <p:spPr>
          <a:xfrm>
            <a:off x="4856860" y="2711147"/>
            <a:ext cx="474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E360DE-33DE-4CBB-BFC8-9F8A857456AB}"/>
              </a:ext>
            </a:extLst>
          </p:cNvPr>
          <p:cNvSpPr txBox="1"/>
          <p:nvPr/>
        </p:nvSpPr>
        <p:spPr>
          <a:xfrm>
            <a:off x="155815" y="3188204"/>
            <a:ext cx="412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 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6E97D7-7141-4EE6-A2E1-9BFE27B82BEC}"/>
              </a:ext>
            </a:extLst>
          </p:cNvPr>
          <p:cNvSpPr txBox="1"/>
          <p:nvPr/>
        </p:nvSpPr>
        <p:spPr>
          <a:xfrm>
            <a:off x="4251653" y="3189120"/>
            <a:ext cx="575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44531-BBD4-4C2D-878C-D1286C775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5" y="4064761"/>
            <a:ext cx="1676709" cy="14112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6A5D24-47D4-4001-9F3E-ED435895F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74" y="4691563"/>
            <a:ext cx="2243423" cy="17932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55519FF-2E64-4416-BE68-84742C01C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71" y="4579441"/>
            <a:ext cx="1301044" cy="17932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8F75E0-37E1-4F17-999A-0F0F9B9BF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0" y="4609978"/>
            <a:ext cx="2454070" cy="1793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328B02-90C8-441D-BAA6-A9C34F6D6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55" y="4018980"/>
            <a:ext cx="1451937" cy="11833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F150EC-7832-4154-B13B-BE090B7F09D7}"/>
              </a:ext>
            </a:extLst>
          </p:cNvPr>
          <p:cNvSpPr txBox="1"/>
          <p:nvPr/>
        </p:nvSpPr>
        <p:spPr>
          <a:xfrm>
            <a:off x="9942031" y="3230859"/>
            <a:ext cx="211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 কেমন লাগল।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42 -0.12106 C -0.12669 -0.12106 -0.08385 -0.0537 -0.08385 0.0294 C -0.08385 0.11227 -0.12669 0.18009 -0.17942 0.18009 C -0.23229 0.18009 -0.27473 0.11227 -0.27473 0.0294 C -0.27473 -0.0537 -0.23229 -0.12106 -0.17942 -0.12106 Z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C 0.00235 0.05301 0.00847 0.12708 0.03021 0.12593 C 0.06185 0.12593 0.0642 -0.12199 0.1017 -0.12292 C 0.13568 -0.12292 0.11745 0.09398 0.15013 0.09306 C 0.18412 0.09306 0.16589 -0.06389 0.20235 -0.06389 C 0.23503 -0.06389 0.21693 0.0419 0.24597 0.0419 C 0.27383 0.0419 0.25938 -0.03889 0.28477 -0.03889 C 0.29922 -0.03889 0.30052 -0.0169 0.30157 -3.7037E-7 " pathEditMode="relative" rAng="0" ptsTypes="AAAA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/>
      <p:bldP spid="17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D70FEEF-0591-4506-86DE-02D4F94513B5}"/>
              </a:ext>
            </a:extLst>
          </p:cNvPr>
          <p:cNvSpPr/>
          <p:nvPr/>
        </p:nvSpPr>
        <p:spPr>
          <a:xfrm>
            <a:off x="167393" y="497071"/>
            <a:ext cx="32810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C3B5DA-FFB1-40BD-8EA8-01496750B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 t="3527" r="4434" b="55225"/>
          <a:stretch/>
        </p:blipFill>
        <p:spPr>
          <a:xfrm>
            <a:off x="5861521" y="1337708"/>
            <a:ext cx="3580147" cy="2065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CC80F8-25A1-4C20-BD44-00E16413E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527" r="53429" b="55225"/>
          <a:stretch/>
        </p:blipFill>
        <p:spPr>
          <a:xfrm>
            <a:off x="318463" y="1250808"/>
            <a:ext cx="3425369" cy="19999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8CD213-2FA9-4CBD-AB54-5B0095643945}"/>
              </a:ext>
            </a:extLst>
          </p:cNvPr>
          <p:cNvSpPr/>
          <p:nvPr/>
        </p:nvSpPr>
        <p:spPr>
          <a:xfrm>
            <a:off x="867596" y="3289292"/>
            <a:ext cx="188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আসে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D5A69E-ECEC-48CE-A739-89080F82ABF2}"/>
              </a:ext>
            </a:extLst>
          </p:cNvPr>
          <p:cNvSpPr/>
          <p:nvPr/>
        </p:nvSpPr>
        <p:spPr>
          <a:xfrm>
            <a:off x="6820071" y="3345080"/>
            <a:ext cx="2016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 হাসে 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68CB6-1147-4CA8-A955-041DB1A52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5" t="52524" r="5051" b="7131"/>
          <a:stretch/>
        </p:blipFill>
        <p:spPr>
          <a:xfrm>
            <a:off x="5971598" y="4102241"/>
            <a:ext cx="3630289" cy="20659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AB13CE-204C-4535-985F-955E816BE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52065" r="53285" b="7590"/>
          <a:stretch/>
        </p:blipFill>
        <p:spPr>
          <a:xfrm>
            <a:off x="284338" y="3921658"/>
            <a:ext cx="4011639" cy="22829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4D82A5-1C1F-4F2C-9567-CB9C05CB05B2}"/>
              </a:ext>
            </a:extLst>
          </p:cNvPr>
          <p:cNvSpPr/>
          <p:nvPr/>
        </p:nvSpPr>
        <p:spPr>
          <a:xfrm>
            <a:off x="1217150" y="6088559"/>
            <a:ext cx="18565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খাই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79DC2F-6D81-4F6F-9681-1D75837413BF}"/>
              </a:ext>
            </a:extLst>
          </p:cNvPr>
          <p:cNvSpPr/>
          <p:nvPr/>
        </p:nvSpPr>
        <p:spPr>
          <a:xfrm>
            <a:off x="6948647" y="6034477"/>
            <a:ext cx="19559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চাই </a:t>
            </a:r>
            <a:r>
              <a:rPr lang="bn-BD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BB7EF-B83D-455C-ADC7-C3141D582814}"/>
              </a:ext>
            </a:extLst>
          </p:cNvPr>
          <p:cNvSpPr txBox="1"/>
          <p:nvPr/>
        </p:nvSpPr>
        <p:spPr>
          <a:xfrm>
            <a:off x="3313310" y="614813"/>
            <a:ext cx="4778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 বের কর  এবং শুন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FCCA19-CD6D-4C6B-9B56-F0E28AA9B1EA}"/>
              </a:ext>
            </a:extLst>
          </p:cNvPr>
          <p:cNvSpPr txBox="1"/>
          <p:nvPr/>
        </p:nvSpPr>
        <p:spPr>
          <a:xfrm>
            <a:off x="8574940" y="643795"/>
            <a:ext cx="329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আমার সাথে বল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C9EF8-9DCA-4717-BC6E-C59D3E3F00F4}"/>
              </a:ext>
            </a:extLst>
          </p:cNvPr>
          <p:cNvSpPr txBox="1"/>
          <p:nvPr/>
        </p:nvSpPr>
        <p:spPr>
          <a:xfrm>
            <a:off x="9441668" y="1337708"/>
            <a:ext cx="261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আঙুল দিয়ে পড়ি।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4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9" grpId="0"/>
      <p:bldP spid="19" grpId="1"/>
      <p:bldP spid="19" grpId="2"/>
      <p:bldP spid="24" grpId="0"/>
      <p:bldP spid="24" grpId="1"/>
      <p:bldP spid="24" grpId="2"/>
      <p:bldP spid="25" grpId="0"/>
      <p:bldP spid="25" grpId="1"/>
      <p:bldP spid="25" grpId="2"/>
      <p:bldP spid="20" grpId="0"/>
      <p:bldP spid="20" grpId="1"/>
      <p:bldP spid="2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311B03-FAC2-447C-8592-37B4E48D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6" y="1191926"/>
            <a:ext cx="3072755" cy="1955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D64A3-0332-4899-A372-5ABDD0666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84" y="1131940"/>
            <a:ext cx="3280658" cy="1828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BBD0D-9639-4968-8DE7-1F2552C30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61" y="1191926"/>
            <a:ext cx="2042175" cy="187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59505-777F-4B41-A243-1093D05A4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93" y="1131940"/>
            <a:ext cx="2285988" cy="1593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A7E24B-72A5-4037-97CD-792192357B3D}"/>
              </a:ext>
            </a:extLst>
          </p:cNvPr>
          <p:cNvSpPr txBox="1"/>
          <p:nvPr/>
        </p:nvSpPr>
        <p:spPr>
          <a:xfrm>
            <a:off x="675060" y="2970321"/>
            <a:ext cx="1314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ED2C6A-4620-412D-AB49-17A9C21E9B5A}"/>
              </a:ext>
            </a:extLst>
          </p:cNvPr>
          <p:cNvSpPr txBox="1"/>
          <p:nvPr/>
        </p:nvSpPr>
        <p:spPr>
          <a:xfrm>
            <a:off x="4701013" y="2925372"/>
            <a:ext cx="131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7FF9A9-5208-407E-82FA-3CA0214D3F27}"/>
              </a:ext>
            </a:extLst>
          </p:cNvPr>
          <p:cNvSpPr txBox="1"/>
          <p:nvPr/>
        </p:nvSpPr>
        <p:spPr>
          <a:xfrm>
            <a:off x="7546804" y="2859252"/>
            <a:ext cx="131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18A5F-AF63-43A4-8E23-B765A6313CBC}"/>
              </a:ext>
            </a:extLst>
          </p:cNvPr>
          <p:cNvSpPr txBox="1"/>
          <p:nvPr/>
        </p:nvSpPr>
        <p:spPr>
          <a:xfrm>
            <a:off x="10005369" y="2889231"/>
            <a:ext cx="131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834BA-6AD6-4529-9F06-358EB802DE07}"/>
              </a:ext>
            </a:extLst>
          </p:cNvPr>
          <p:cNvSpPr txBox="1"/>
          <p:nvPr/>
        </p:nvSpPr>
        <p:spPr>
          <a:xfrm>
            <a:off x="387886" y="3912095"/>
            <a:ext cx="230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 ......... 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4923CE-B6C5-4140-8034-80F15687CBF4}"/>
              </a:ext>
            </a:extLst>
          </p:cNvPr>
          <p:cNvSpPr txBox="1"/>
          <p:nvPr/>
        </p:nvSpPr>
        <p:spPr>
          <a:xfrm>
            <a:off x="3423320" y="3912095"/>
            <a:ext cx="230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 ......... লি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F9A321-36A6-432F-B9E2-829A5C0F7FE8}"/>
              </a:ext>
            </a:extLst>
          </p:cNvPr>
          <p:cNvSpPr txBox="1"/>
          <p:nvPr/>
        </p:nvSpPr>
        <p:spPr>
          <a:xfrm>
            <a:off x="6677492" y="3812565"/>
            <a:ext cx="252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  ......... ম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6E4E63-766F-4CEA-91B6-FEAD03871D0E}"/>
              </a:ext>
            </a:extLst>
          </p:cNvPr>
          <p:cNvSpPr txBox="1"/>
          <p:nvPr/>
        </p:nvSpPr>
        <p:spPr>
          <a:xfrm>
            <a:off x="9349308" y="3821574"/>
            <a:ext cx="252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  ......... তা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AA6CD3-A675-4392-ACB4-6FCBE3D5AFEE}"/>
              </a:ext>
            </a:extLst>
          </p:cNvPr>
          <p:cNvSpPr txBox="1"/>
          <p:nvPr/>
        </p:nvSpPr>
        <p:spPr>
          <a:xfrm>
            <a:off x="225112" y="4933637"/>
            <a:ext cx="28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 ...............জ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20D329-3F9C-4B6B-8996-1C44A526EA7A}"/>
              </a:ext>
            </a:extLst>
          </p:cNvPr>
          <p:cNvSpPr txBox="1"/>
          <p:nvPr/>
        </p:nvSpPr>
        <p:spPr>
          <a:xfrm>
            <a:off x="3180286" y="4929787"/>
            <a:ext cx="293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 ...............লি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1D3DF5-CF11-4164-98C9-9AC51EC374F6}"/>
              </a:ext>
            </a:extLst>
          </p:cNvPr>
          <p:cNvSpPr txBox="1"/>
          <p:nvPr/>
        </p:nvSpPr>
        <p:spPr>
          <a:xfrm>
            <a:off x="6135460" y="4948514"/>
            <a:ext cx="300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  ...............ম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90372-5530-4F17-86D3-93E208004E39}"/>
              </a:ext>
            </a:extLst>
          </p:cNvPr>
          <p:cNvSpPr txBox="1"/>
          <p:nvPr/>
        </p:nvSpPr>
        <p:spPr>
          <a:xfrm>
            <a:off x="9121693" y="4985132"/>
            <a:ext cx="299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  ..............তা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BD10E3-8DE1-4F7A-B58B-305510E4B0B5}"/>
              </a:ext>
            </a:extLst>
          </p:cNvPr>
          <p:cNvSpPr/>
          <p:nvPr/>
        </p:nvSpPr>
        <p:spPr>
          <a:xfrm>
            <a:off x="995166" y="292892"/>
            <a:ext cx="420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rgbClr val="00CC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আমার সঙ্গে বলঃ  </a:t>
            </a:r>
            <a:endParaRPr lang="en-US" sz="5400" b="0" cap="none" spc="0" dirty="0">
              <a:ln w="0"/>
              <a:solidFill>
                <a:srgbClr val="00CC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06B6A2-6A5B-4CF1-8758-130A34F4932C}"/>
              </a:ext>
            </a:extLst>
          </p:cNvPr>
          <p:cNvSpPr/>
          <p:nvPr/>
        </p:nvSpPr>
        <p:spPr>
          <a:xfrm>
            <a:off x="4011638" y="5656103"/>
            <a:ext cx="7360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14991D-4299-4BA2-95E7-0ECBF9331266}"/>
              </a:ext>
            </a:extLst>
          </p:cNvPr>
          <p:cNvSpPr/>
          <p:nvPr/>
        </p:nvSpPr>
        <p:spPr>
          <a:xfrm>
            <a:off x="7258898" y="5665070"/>
            <a:ext cx="9028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  <p:bldP spid="23" grpId="2"/>
      <p:bldP spid="17" grpId="0"/>
      <p:bldP spid="17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2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FBD16-E4A3-42A3-B927-F803A645349B}"/>
              </a:ext>
            </a:extLst>
          </p:cNvPr>
          <p:cNvSpPr/>
          <p:nvPr/>
        </p:nvSpPr>
        <p:spPr>
          <a:xfrm>
            <a:off x="1749362" y="1713746"/>
            <a:ext cx="145424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0FDF1F-A96B-4180-BAA3-FD1FE7F4AB7C}"/>
              </a:ext>
            </a:extLst>
          </p:cNvPr>
          <p:cNvSpPr/>
          <p:nvPr/>
        </p:nvSpPr>
        <p:spPr>
          <a:xfrm>
            <a:off x="7239053" y="1678192"/>
            <a:ext cx="18421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6A2F1-E760-4FCD-88C9-2C99D6413E66}"/>
              </a:ext>
            </a:extLst>
          </p:cNvPr>
          <p:cNvSpPr/>
          <p:nvPr/>
        </p:nvSpPr>
        <p:spPr>
          <a:xfrm>
            <a:off x="435489" y="681654"/>
            <a:ext cx="5105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সঙ্গে বলঃ  </a:t>
            </a:r>
            <a:endParaRPr lang="en-US" sz="6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2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FBD16-E4A3-42A3-B927-F803A645349B}"/>
              </a:ext>
            </a:extLst>
          </p:cNvPr>
          <p:cNvSpPr/>
          <p:nvPr/>
        </p:nvSpPr>
        <p:spPr>
          <a:xfrm>
            <a:off x="1752675" y="3798450"/>
            <a:ext cx="145424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0FDF1F-A96B-4180-BAA3-FD1FE7F4AB7C}"/>
              </a:ext>
            </a:extLst>
          </p:cNvPr>
          <p:cNvSpPr/>
          <p:nvPr/>
        </p:nvSpPr>
        <p:spPr>
          <a:xfrm>
            <a:off x="7175541" y="3589001"/>
            <a:ext cx="18421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6A2F1-E760-4FCD-88C9-2C99D6413E66}"/>
              </a:ext>
            </a:extLst>
          </p:cNvPr>
          <p:cNvSpPr/>
          <p:nvPr/>
        </p:nvSpPr>
        <p:spPr>
          <a:xfrm>
            <a:off x="549723" y="628116"/>
            <a:ext cx="82157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6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66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(দলীয় ভাবে পড়বে)</a:t>
            </a:r>
            <a:r>
              <a:rPr lang="bn-BD" sz="66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A3D8A-EEC9-4681-BB6F-C0743DE3BB24}"/>
              </a:ext>
            </a:extLst>
          </p:cNvPr>
          <p:cNvSpPr txBox="1"/>
          <p:nvPr/>
        </p:nvSpPr>
        <p:spPr>
          <a:xfrm>
            <a:off x="6092082" y="1672024"/>
            <a:ext cx="297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পৃষ্ঠা নং ১১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2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FBD16-E4A3-42A3-B927-F803A645349B}"/>
              </a:ext>
            </a:extLst>
          </p:cNvPr>
          <p:cNvSpPr/>
          <p:nvPr/>
        </p:nvSpPr>
        <p:spPr>
          <a:xfrm>
            <a:off x="545405" y="3715236"/>
            <a:ext cx="145424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0FDF1F-A96B-4180-BAA3-FD1FE7F4AB7C}"/>
              </a:ext>
            </a:extLst>
          </p:cNvPr>
          <p:cNvSpPr/>
          <p:nvPr/>
        </p:nvSpPr>
        <p:spPr>
          <a:xfrm>
            <a:off x="371655" y="1422577"/>
            <a:ext cx="184217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6A2F1-E760-4FCD-88C9-2C99D6413E66}"/>
              </a:ext>
            </a:extLst>
          </p:cNvPr>
          <p:cNvSpPr/>
          <p:nvPr/>
        </p:nvSpPr>
        <p:spPr>
          <a:xfrm>
            <a:off x="371655" y="506437"/>
            <a:ext cx="49423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পারি হাত তুলি</a:t>
            </a:r>
            <a:r>
              <a:rPr lang="bn-BD" sz="6600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DEAA74-4A0B-45DB-BBC0-8F672E90C5D2}"/>
              </a:ext>
            </a:extLst>
          </p:cNvPr>
          <p:cNvSpPr/>
          <p:nvPr/>
        </p:nvSpPr>
        <p:spPr>
          <a:xfrm>
            <a:off x="2950399" y="1759123"/>
            <a:ext cx="496802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15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 কী?</a:t>
            </a:r>
            <a:r>
              <a:rPr lang="bn-BD" sz="115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82CBB8-903E-4DED-AAC0-04CC90DA3B86}"/>
              </a:ext>
            </a:extLst>
          </p:cNvPr>
          <p:cNvSpPr/>
          <p:nvPr/>
        </p:nvSpPr>
        <p:spPr>
          <a:xfrm>
            <a:off x="2830021" y="4107651"/>
            <a:ext cx="496802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15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 কী?</a:t>
            </a:r>
            <a:r>
              <a:rPr lang="bn-BD" sz="115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315291" y="720449"/>
            <a:ext cx="553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সৃজনশীল কাজ 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693" y="3044279"/>
            <a:ext cx="1138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বাড়ি থেকে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আঁকিয়ে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63" y="4984699"/>
            <a:ext cx="1505163" cy="14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00532" y="294688"/>
            <a:ext cx="12009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sz="115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749" y="1748663"/>
            <a:ext cx="16067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00" y="3371277"/>
            <a:ext cx="17836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115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7684" y="4862310"/>
            <a:ext cx="12218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11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5915" y="2418777"/>
            <a:ext cx="5323096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DAA41-24C6-4D59-9C1A-7FB3DE525EB5}"/>
              </a:ext>
            </a:extLst>
          </p:cNvPr>
          <p:cNvSpPr txBox="1"/>
          <p:nvPr/>
        </p:nvSpPr>
        <p:spPr>
          <a:xfrm>
            <a:off x="2422877" y="1446419"/>
            <a:ext cx="7516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অজ ও অলিকে নিয়ে একটি সুন্দর ও মজার গল্প শুনেছি । </a:t>
            </a:r>
            <a:r>
              <a:rPr lang="bn-BD" sz="5400" dirty="0">
                <a:solidFill>
                  <a:srgbClr val="0099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আম , আতা শব্দ চিনে বলতে পেরেছি।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, আ বর্ণ চিনেছি। 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A51672-1C48-4884-B8F2-4D679533AA68}"/>
              </a:ext>
            </a:extLst>
          </p:cNvPr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92000" cy="6792349"/>
              <a:chOff x="0" y="0"/>
              <a:chExt cx="12192000" cy="67923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04D91-AA2F-43A6-8050-EACF9E290E5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43844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CA335D4-3E06-4346-84D5-846561401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438446"/>
                <a:ext cx="0" cy="1487336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C1B712D-7203-4585-A4FC-09CD55B4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7" y="1925782"/>
                <a:ext cx="0" cy="4798576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EC366E7-BE66-4451-AE99-A573EBB22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6792349"/>
                <a:ext cx="4011638" cy="0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0DE5C31-6D5B-4F15-AC71-EC0C7C84E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6949" y="6792349"/>
                <a:ext cx="8180361" cy="0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FF32DA2-A340-47E9-95C9-38EFCDE19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24591"/>
                <a:ext cx="0" cy="4299809"/>
              </a:xfrm>
              <a:prstGeom prst="line">
                <a:avLst/>
              </a:prstGeom>
              <a:ln w="146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A426357-4A02-415D-8846-CD85130D9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5981" y="4724400"/>
                <a:ext cx="0" cy="1999958"/>
              </a:xfrm>
              <a:prstGeom prst="line">
                <a:avLst/>
              </a:prstGeom>
              <a:ln w="146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581890"/>
              <a:ext cx="11526982" cy="614246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80201" y="656704"/>
              <a:ext cx="4960258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541" y="656704"/>
              <a:ext cx="5125347" cy="5941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ড 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556606" y="903190"/>
            <a:ext cx="2216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0" cap="none" spc="0" dirty="0">
              <a:ln w="0"/>
              <a:solidFill>
                <a:srgbClr val="00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E105C9-2C45-4EDA-9655-76405B84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2" t="22510" r="12885" b="18874"/>
          <a:stretch/>
        </p:blipFill>
        <p:spPr>
          <a:xfrm>
            <a:off x="1556605" y="1578242"/>
            <a:ext cx="2455033" cy="259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91403" y="3994445"/>
            <a:ext cx="53062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কে, এম, আব্দুল বারী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আমইন সপ্রাবি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65378" y="913672"/>
            <a:ext cx="1043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72307" y="4040592"/>
            <a:ext cx="47148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pPr algn="ctr"/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6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আ </a:t>
            </a:r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৪০ মিনিট   </a:t>
            </a:r>
            <a:endParaRPr lang="en-US" sz="4000" dirty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r="26545"/>
          <a:stretch/>
        </p:blipFill>
        <p:spPr>
          <a:xfrm>
            <a:off x="8744502" y="1837002"/>
            <a:ext cx="1485241" cy="1896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766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A487B0-5CD0-42DA-A8F3-8A7EB449CE66}"/>
              </a:ext>
            </a:extLst>
          </p:cNvPr>
          <p:cNvSpPr txBox="1"/>
          <p:nvPr/>
        </p:nvSpPr>
        <p:spPr>
          <a:xfrm>
            <a:off x="2316480" y="579934"/>
            <a:ext cx="4403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487B0-5CD0-42DA-A8F3-8A7EB449CE66}"/>
              </a:ext>
            </a:extLst>
          </p:cNvPr>
          <p:cNvSpPr txBox="1"/>
          <p:nvPr/>
        </p:nvSpPr>
        <p:spPr>
          <a:xfrm>
            <a:off x="5557910" y="1204698"/>
            <a:ext cx="600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ছড়ার মাধ্যমে(হাত তালি দিয়ে) 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487B0-5CD0-42DA-A8F3-8A7EB449CE66}"/>
              </a:ext>
            </a:extLst>
          </p:cNvPr>
          <p:cNvSpPr txBox="1"/>
          <p:nvPr/>
        </p:nvSpPr>
        <p:spPr>
          <a:xfrm>
            <a:off x="346416" y="2157953"/>
            <a:ext cx="600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1371" y="3603735"/>
            <a:ext cx="4909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মউ । 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5508" y="2588072"/>
            <a:ext cx="6015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8864" y="4563401"/>
            <a:ext cx="4999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 </a:t>
            </a:r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7561" y="5547463"/>
            <a:ext cx="4484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বউ  ।   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2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A487B0-5CD0-42DA-A8F3-8A7EB449CE66}"/>
              </a:ext>
            </a:extLst>
          </p:cNvPr>
          <p:cNvSpPr txBox="1"/>
          <p:nvPr/>
        </p:nvSpPr>
        <p:spPr>
          <a:xfrm>
            <a:off x="276664" y="606490"/>
            <a:ext cx="880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 এবং ছবি সম্পর্কিত প্রশ্নের উত্তর 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73" y="1756224"/>
            <a:ext cx="5233182" cy="2968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7" y="1756224"/>
            <a:ext cx="6088702" cy="2968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37B81-3951-4B62-9AA4-EC8081C8BB5D}"/>
              </a:ext>
            </a:extLst>
          </p:cNvPr>
          <p:cNvSpPr txBox="1"/>
          <p:nvPr/>
        </p:nvSpPr>
        <p:spPr>
          <a:xfrm>
            <a:off x="595508" y="4999160"/>
            <a:ext cx="384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BF8E6-1EB1-4FC4-A3DB-C3D171AEB1A3}"/>
              </a:ext>
            </a:extLst>
          </p:cNvPr>
          <p:cNvSpPr txBox="1"/>
          <p:nvPr/>
        </p:nvSpPr>
        <p:spPr>
          <a:xfrm>
            <a:off x="6750149" y="5034790"/>
            <a:ext cx="466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FA1DD-D2B0-4D09-9C45-9AD83164156F}"/>
              </a:ext>
            </a:extLst>
          </p:cNvPr>
          <p:cNvSpPr txBox="1"/>
          <p:nvPr/>
        </p:nvSpPr>
        <p:spPr>
          <a:xfrm>
            <a:off x="360450" y="5896462"/>
            <a:ext cx="649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8F287-1044-4DF9-A4F2-FF40C3425DBE}"/>
              </a:ext>
            </a:extLst>
          </p:cNvPr>
          <p:cNvSpPr txBox="1"/>
          <p:nvPr/>
        </p:nvSpPr>
        <p:spPr>
          <a:xfrm>
            <a:off x="7750927" y="5865683"/>
            <a:ext cx="415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কী দেখতে পা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চ্ছ?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9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15" grpId="0"/>
      <p:bldP spid="15" grpId="1"/>
      <p:bldP spid="15" grpId="2"/>
      <p:bldP spid="16" grpId="0"/>
      <p:bldP spid="16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E49DB-7CF8-4BC7-AE60-DE47BC42E87F}"/>
              </a:ext>
            </a:extLst>
          </p:cNvPr>
          <p:cNvSpPr/>
          <p:nvPr/>
        </p:nvSpPr>
        <p:spPr>
          <a:xfrm>
            <a:off x="267285" y="628116"/>
            <a:ext cx="46983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r="34878" b="20675"/>
          <a:stretch/>
        </p:blipFill>
        <p:spPr>
          <a:xfrm>
            <a:off x="372004" y="1278988"/>
            <a:ext cx="4488871" cy="444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096000" y="1321617"/>
            <a:ext cx="43781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 শিখি </a:t>
            </a:r>
            <a:endParaRPr lang="en-US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4856" y="3181954"/>
            <a:ext cx="39004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bn-BD" sz="8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5061" y="3943189"/>
            <a:ext cx="145745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87167" y="4052538"/>
            <a:ext cx="18437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305B3F-1F4E-4A98-A265-3BE28569B781}"/>
              </a:ext>
            </a:extLst>
          </p:cNvPr>
          <p:cNvSpPr txBox="1"/>
          <p:nvPr/>
        </p:nvSpPr>
        <p:spPr>
          <a:xfrm>
            <a:off x="497055" y="657462"/>
            <a:ext cx="7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শিখবে ..............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9E0A11B-F1DF-4703-8C66-619ABEE5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52428"/>
              </p:ext>
            </p:extLst>
          </p:nvPr>
        </p:nvGraphicFramePr>
        <p:xfrm>
          <a:off x="364958" y="1697335"/>
          <a:ext cx="5810744" cy="472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10744">
                  <a:extLst>
                    <a:ext uri="{9D8B030D-6E8A-4147-A177-3AD203B41FA5}">
                      <a16:colId xmlns:a16="http://schemas.microsoft.com/office/drawing/2014/main" val="3661139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শোনা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1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১.১.১ বাক্য ও শব্দে ব্যবহৃত বাংলা বর্ণমালার ধ্বনি মনোযোগ সহকারে শুনবে ও মনে রাখবে।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25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১.২.১ কারচিহ্নহীন শব্দ মনোযোগ সহকারে শুনবে ও মনে রাখবে।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১.২.২  কারচিহ্নযুক্ত শব্দ মনোযোগ সহকারে শুনবে ও মনে রাখবে।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১.২.৩ কারচিহ্নহীন ও  কারচিহ্নযুক্ত শব্দ মনোযোগ সহকারে শুনবে ও মনে রাখবে।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86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১.৩.১ নির্দেশনা ও অনুরোধ শুনে পালন করবে।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4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১.৩.২ প্রশ্ন শুনে বুঝতে পারবে ।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47769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B4210F2-4228-4A63-9734-6279EA16F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68855"/>
              </p:ext>
            </p:extLst>
          </p:nvPr>
        </p:nvGraphicFramePr>
        <p:xfrm>
          <a:off x="6333194" y="1697335"/>
          <a:ext cx="5477803" cy="4785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477803">
                  <a:extLst>
                    <a:ext uri="{9D8B030D-6E8A-4147-A177-3AD203B41FA5}">
                      <a16:colId xmlns:a16="http://schemas.microsoft.com/office/drawing/2014/main" val="2246037233"/>
                    </a:ext>
                  </a:extLst>
                </a:gridCol>
              </a:tblGrid>
              <a:tr h="43264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endParaRPr lang="en-US" sz="36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270881"/>
                  </a:ext>
                </a:extLst>
              </a:tr>
              <a:tr h="432646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১.১.১ বাক্য ও শব্দে ব্যবহৃত বাংলা বর্ণমালার ধ্বনি স্পষ্ট ও শুদ্ধভাবে বলতে পারবে।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943580"/>
                  </a:ext>
                </a:extLst>
              </a:tr>
              <a:tr h="43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১.২.১ কারচিহ্নহীন শব্দ   স্পষ্টভাবে বলতে পারবে।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296897"/>
                  </a:ext>
                </a:extLst>
              </a:tr>
              <a:tr h="43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১.২.২ কারচিহ্নযুক্ত শব্দ   স্পষ্টভাবে বলতে পারবে।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113157"/>
                  </a:ext>
                </a:extLst>
              </a:tr>
              <a:tr h="43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১.৩.১  অনুরোধ করতে পারবে।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670478"/>
                  </a:ext>
                </a:extLst>
              </a:tr>
              <a:tr h="43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১.৩.২ প্রশ্ন করতে ও উত্তর বলতে পারবে ।</a:t>
                      </a:r>
                      <a:endParaRPr lang="en-US" sz="2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4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3472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C5F9B6-FE7C-49D1-9C83-28DB5C403ED6}"/>
              </a:ext>
            </a:extLst>
          </p:cNvPr>
          <p:cNvSpPr txBox="1"/>
          <p:nvPr/>
        </p:nvSpPr>
        <p:spPr>
          <a:xfrm>
            <a:off x="422031" y="675249"/>
            <a:ext cx="5050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 অভিজ্ঞা সম্পৃক্ত করণ: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464B1-CC78-4AF1-BF76-98F7C29CE0A4}"/>
              </a:ext>
            </a:extLst>
          </p:cNvPr>
          <p:cNvSpPr txBox="1"/>
          <p:nvPr/>
        </p:nvSpPr>
        <p:spPr>
          <a:xfrm>
            <a:off x="5641145" y="1055077"/>
            <a:ext cx="50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নীচের প্রশ্নগুলোর উত্তর দাও?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49487-BC87-4F30-ADDD-22095E73D38B}"/>
              </a:ext>
            </a:extLst>
          </p:cNvPr>
          <p:cNvSpPr txBox="1"/>
          <p:nvPr/>
        </p:nvSpPr>
        <p:spPr>
          <a:xfrm>
            <a:off x="422031" y="1848536"/>
            <a:ext cx="10058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১.তোমরা বাড়িতে পোষো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এমন কয়েকটি প্রাণীর নাম বল?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0418A-6F70-417A-B702-045C6221B8D7}"/>
              </a:ext>
            </a:extLst>
          </p:cNvPr>
          <p:cNvSpPr txBox="1"/>
          <p:nvPr/>
        </p:nvSpPr>
        <p:spPr>
          <a:xfrm>
            <a:off x="606453" y="2556422"/>
            <a:ext cx="1097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উত্তর বলবে ।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জনের কাছ থেকে শুনব।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0FE1F-E88F-4A5B-8DBC-8CAB7ACA3445}"/>
              </a:ext>
            </a:extLst>
          </p:cNvPr>
          <p:cNvSpPr txBox="1"/>
          <p:nvPr/>
        </p:nvSpPr>
        <p:spPr>
          <a:xfrm>
            <a:off x="475959" y="3214281"/>
            <a:ext cx="706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২.তোমরা কে কে ছাগল দেখছো হাত তোল?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2615D-BD56-4FFB-BC4D-1D06B8E6F279}"/>
              </a:ext>
            </a:extLst>
          </p:cNvPr>
          <p:cNvSpPr txBox="1"/>
          <p:nvPr/>
        </p:nvSpPr>
        <p:spPr>
          <a:xfrm>
            <a:off x="450159" y="3774290"/>
            <a:ext cx="112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হাত তুলবে। </a:t>
            </a:r>
            <a:r>
              <a:rPr lang="en-US" sz="3200" dirty="0" err="1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একজনের কাছ থেকে ছাগল সম্পর্কে (রং,খাদ্য) শুনব।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76A39-CEC5-4E6A-AA99-149FA936A024}"/>
              </a:ext>
            </a:extLst>
          </p:cNvPr>
          <p:cNvSpPr txBox="1"/>
          <p:nvPr/>
        </p:nvSpPr>
        <p:spPr>
          <a:xfrm>
            <a:off x="384141" y="4210552"/>
            <a:ext cx="818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৩.তোমরা কয়েকটি ফলের নাম বল?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77222D-6793-4C78-9FCD-BAE46888F782}"/>
              </a:ext>
            </a:extLst>
          </p:cNvPr>
          <p:cNvSpPr txBox="1"/>
          <p:nvPr/>
        </p:nvSpPr>
        <p:spPr>
          <a:xfrm>
            <a:off x="422031" y="4811371"/>
            <a:ext cx="1045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উত্তর বলবে ।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কয়েক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জনের কাছ থেকে শুনব।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A2F6D3-C4F2-4C01-AB39-9901BF4574BF}"/>
              </a:ext>
            </a:extLst>
          </p:cNvPr>
          <p:cNvSpPr txBox="1"/>
          <p:nvPr/>
        </p:nvSpPr>
        <p:spPr>
          <a:xfrm>
            <a:off x="324129" y="5370867"/>
            <a:ext cx="1126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৪.আজ আমরা যে ছড়াটি পড়লাম সেখানে কোন ফলের কথা বলা হয়েছে?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D2DEB-6D14-40F1-BFC6-191BC581A8AD}"/>
              </a:ext>
            </a:extLst>
          </p:cNvPr>
          <p:cNvSpPr txBox="1"/>
          <p:nvPr/>
        </p:nvSpPr>
        <p:spPr>
          <a:xfrm>
            <a:off x="633049" y="5971563"/>
            <a:ext cx="22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উত্তর:আতা ফল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CD82FF-7C8B-4B2B-960C-A1A47998C40D}"/>
              </a:ext>
            </a:extLst>
          </p:cNvPr>
          <p:cNvSpPr txBox="1"/>
          <p:nvPr/>
        </p:nvSpPr>
        <p:spPr>
          <a:xfrm>
            <a:off x="190100" y="964789"/>
            <a:ext cx="410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৫.আতা ফল দেখতে কেমন?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0DCF2-3A99-4B54-88B2-452FDCE4ECA5}"/>
              </a:ext>
            </a:extLst>
          </p:cNvPr>
          <p:cNvSpPr txBox="1"/>
          <p:nvPr/>
        </p:nvSpPr>
        <p:spPr>
          <a:xfrm>
            <a:off x="304092" y="2078630"/>
            <a:ext cx="389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৬.আতা ফল খেতে কেমন?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B64CF-8D31-4420-9C61-3342062B5598}"/>
              </a:ext>
            </a:extLst>
          </p:cNvPr>
          <p:cNvSpPr txBox="1"/>
          <p:nvPr/>
        </p:nvSpPr>
        <p:spPr>
          <a:xfrm>
            <a:off x="270724" y="3236763"/>
            <a:ext cx="606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৭.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আতা ফল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কাঁচা খায় ,না পাকা খায়?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A4B48-2E30-4F27-9FB1-AE705196075D}"/>
              </a:ext>
            </a:extLst>
          </p:cNvPr>
          <p:cNvSpPr txBox="1"/>
          <p:nvPr/>
        </p:nvSpPr>
        <p:spPr>
          <a:xfrm>
            <a:off x="281112" y="1576461"/>
            <a:ext cx="794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হাত তুলবে। </a:t>
            </a:r>
            <a:r>
              <a:rPr lang="en-US" sz="3200" dirty="0" err="1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rgbClr val="99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জনের কাছ থেকে শুনব।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B86C8-635A-4AAD-B64C-4E260584FF40}"/>
              </a:ext>
            </a:extLst>
          </p:cNvPr>
          <p:cNvSpPr txBox="1"/>
          <p:nvPr/>
        </p:nvSpPr>
        <p:spPr>
          <a:xfrm>
            <a:off x="270724" y="4544242"/>
            <a:ext cx="577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৮.ছড়াটিতে ডালিম গাছে কী আছে?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5D1A1-A04F-4666-995F-97646E7CE7A9}"/>
              </a:ext>
            </a:extLst>
          </p:cNvPr>
          <p:cNvSpPr txBox="1"/>
          <p:nvPr/>
        </p:nvSpPr>
        <p:spPr>
          <a:xfrm>
            <a:off x="7268436" y="4554369"/>
            <a:ext cx="326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উত্তর:  মৌ বা মউ।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BC670-C5EF-4046-969E-7CEA1EADEA3F}"/>
              </a:ext>
            </a:extLst>
          </p:cNvPr>
          <p:cNvSpPr txBox="1"/>
          <p:nvPr/>
        </p:nvSpPr>
        <p:spPr>
          <a:xfrm>
            <a:off x="304092" y="5227836"/>
            <a:ext cx="446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৯.মৌ/মধু কে তৈরি করে?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55C55-AE05-47C8-A673-B670A28E0622}"/>
              </a:ext>
            </a:extLst>
          </p:cNvPr>
          <p:cNvSpPr txBox="1"/>
          <p:nvPr/>
        </p:nvSpPr>
        <p:spPr>
          <a:xfrm>
            <a:off x="7554181" y="5204458"/>
            <a:ext cx="304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উত্তর:  মৌমাছি।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10D99-857B-4DF3-8ACB-7579F9340CD4}"/>
              </a:ext>
            </a:extLst>
          </p:cNvPr>
          <p:cNvSpPr txBox="1"/>
          <p:nvPr/>
        </p:nvSpPr>
        <p:spPr>
          <a:xfrm>
            <a:off x="270724" y="5969717"/>
            <a:ext cx="6235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১০.মৌমাছি কে কে দেখেছি হাত তুলি?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E16261-6AB4-410E-870D-970567A0638F}"/>
              </a:ext>
            </a:extLst>
          </p:cNvPr>
          <p:cNvSpPr txBox="1"/>
          <p:nvPr/>
        </p:nvSpPr>
        <p:spPr>
          <a:xfrm>
            <a:off x="6957959" y="5969717"/>
            <a:ext cx="388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হাত তুলবে 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B21B42-8924-41A9-8E82-0F2850900958}"/>
              </a:ext>
            </a:extLst>
          </p:cNvPr>
          <p:cNvSpPr txBox="1"/>
          <p:nvPr/>
        </p:nvSpPr>
        <p:spPr>
          <a:xfrm>
            <a:off x="326252" y="2654777"/>
            <a:ext cx="794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হাত তুলবে।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জনের কাছ থেকে শুনব।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BC8B2-370D-40A3-806F-4F7584699B44}"/>
              </a:ext>
            </a:extLst>
          </p:cNvPr>
          <p:cNvSpPr txBox="1"/>
          <p:nvPr/>
        </p:nvSpPr>
        <p:spPr>
          <a:xfrm>
            <a:off x="295876" y="3895454"/>
            <a:ext cx="794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 হাত তুলবে।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জনের কাছ থেকে শুনব।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4407A4-9AB0-4E56-8CDF-49BC2F862D26}"/>
              </a:ext>
            </a:extLst>
          </p:cNvPr>
          <p:cNvSpPr txBox="1"/>
          <p:nvPr/>
        </p:nvSpPr>
        <p:spPr>
          <a:xfrm>
            <a:off x="295876" y="337542"/>
            <a:ext cx="5050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 অভিজ্ঞা সম্পৃক্ত করণ: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BDE3C8-5DBE-4C00-B367-81CE9BEA890C}"/>
              </a:ext>
            </a:extLst>
          </p:cNvPr>
          <p:cNvSpPr txBox="1"/>
          <p:nvPr/>
        </p:nvSpPr>
        <p:spPr>
          <a:xfrm>
            <a:off x="5523278" y="684288"/>
            <a:ext cx="50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নীচের প্রশ্নগুলোর উত্তর দাও?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6" grpId="0"/>
      <p:bldP spid="6" grpId="1"/>
      <p:bldP spid="15" grpId="0"/>
      <p:bldP spid="15" grpId="1"/>
      <p:bldP spid="16" grpId="0"/>
      <p:bldP spid="16" grpId="1"/>
      <p:bldP spid="7" grpId="0"/>
      <p:bldP spid="7" grpId="1"/>
      <p:bldP spid="17" grpId="0"/>
      <p:bldP spid="17" grpId="1"/>
      <p:bldP spid="18" grpId="0"/>
      <p:bldP spid="18" grpId="1"/>
      <p:bldP spid="19" grpId="0"/>
      <p:bldP spid="20" grpId="0"/>
      <p:bldP spid="23" grpId="0"/>
      <p:bldP spid="23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792349"/>
            <a:chOff x="0" y="0"/>
            <a:chExt cx="12192000" cy="67923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204D91-AA2F-43A6-8050-EACF9E290E58}"/>
                </a:ext>
              </a:extLst>
            </p:cNvPr>
            <p:cNvSpPr/>
            <p:nvPr/>
          </p:nvSpPr>
          <p:spPr>
            <a:xfrm>
              <a:off x="0" y="0"/>
              <a:ext cx="12192000" cy="4384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A335D4-3E06-4346-84D5-8465614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438446"/>
              <a:ext cx="0" cy="1487336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1B712D-7203-4585-A4FC-09CD55B451DB}"/>
                </a:ext>
              </a:extLst>
            </p:cNvPr>
            <p:cNvCxnSpPr>
              <a:cxnSpLocks/>
            </p:cNvCxnSpPr>
            <p:nvPr/>
          </p:nvCxnSpPr>
          <p:spPr>
            <a:xfrm>
              <a:off x="70337" y="1925782"/>
              <a:ext cx="0" cy="4798576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C366E7-BE66-4451-AE99-A573EBB22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792349"/>
              <a:ext cx="4011638" cy="0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DE5C31-6D5B-4F15-AC71-EC0C7C84EF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6949" y="6792349"/>
              <a:ext cx="8180361" cy="0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F32DA2-A340-47E9-95C9-38EFCDE19E0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24591"/>
              <a:ext cx="0" cy="4299809"/>
            </a:xfrm>
            <a:prstGeom prst="line">
              <a:avLst/>
            </a:prstGeom>
            <a:ln w="146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26357-4A02-415D-8846-CD85130D9C42}"/>
                </a:ext>
              </a:extLst>
            </p:cNvPr>
            <p:cNvCxnSpPr>
              <a:cxnSpLocks/>
            </p:cNvCxnSpPr>
            <p:nvPr/>
          </p:nvCxnSpPr>
          <p:spPr>
            <a:xfrm>
              <a:off x="12125981" y="4724400"/>
              <a:ext cx="0" cy="1999958"/>
            </a:xfrm>
            <a:prstGeom prst="line">
              <a:avLst/>
            </a:prstGeom>
            <a:ln w="146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06F904F-FAAA-414C-9020-56E14B1DF8DA}"/>
              </a:ext>
            </a:extLst>
          </p:cNvPr>
          <p:cNvSpPr txBox="1"/>
          <p:nvPr/>
        </p:nvSpPr>
        <p:spPr>
          <a:xfrm>
            <a:off x="309488" y="618978"/>
            <a:ext cx="11316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 এবং ছবিটিতে কী দেখা যাচ্ছে তা বলিঃ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58079-5BC5-4712-88F6-0D18A49C1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3" y="1413490"/>
            <a:ext cx="2389155" cy="2441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B2C7E6-A637-4954-991A-8C8FA8355F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>
          <a:xfrm>
            <a:off x="3391232" y="1384284"/>
            <a:ext cx="3052836" cy="2441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0DDEF6-CCAB-43AB-83D2-06B7FD984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12" y="1384284"/>
            <a:ext cx="2496383" cy="24410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66970D-CC5C-4564-819C-B2BD0D0B5B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8"/>
          <a:stretch/>
        </p:blipFill>
        <p:spPr>
          <a:xfrm>
            <a:off x="9129494" y="1589650"/>
            <a:ext cx="2496383" cy="21242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536CBF-64C6-4D9D-B2D5-E68BF03BC9D5}"/>
              </a:ext>
            </a:extLst>
          </p:cNvPr>
          <p:cNvSpPr txBox="1"/>
          <p:nvPr/>
        </p:nvSpPr>
        <p:spPr>
          <a:xfrm>
            <a:off x="1153991" y="3809619"/>
            <a:ext cx="128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BEB6E-D2C7-48F4-88CF-BFD920779ECE}"/>
              </a:ext>
            </a:extLst>
          </p:cNvPr>
          <p:cNvSpPr txBox="1"/>
          <p:nvPr/>
        </p:nvSpPr>
        <p:spPr>
          <a:xfrm>
            <a:off x="3948775" y="3909571"/>
            <a:ext cx="193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E03494-48BA-4A2D-B538-E5A10738C3C1}"/>
              </a:ext>
            </a:extLst>
          </p:cNvPr>
          <p:cNvSpPr txBox="1"/>
          <p:nvPr/>
        </p:nvSpPr>
        <p:spPr>
          <a:xfrm>
            <a:off x="6880236" y="3913251"/>
            <a:ext cx="132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53828-1410-41DA-9915-CD8FDBB4436E}"/>
              </a:ext>
            </a:extLst>
          </p:cNvPr>
          <p:cNvSpPr txBox="1"/>
          <p:nvPr/>
        </p:nvSpPr>
        <p:spPr>
          <a:xfrm>
            <a:off x="9848112" y="3879219"/>
            <a:ext cx="132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22BAFE-01BD-46C1-8FD6-4C32FD3AA51B}"/>
              </a:ext>
            </a:extLst>
          </p:cNvPr>
          <p:cNvSpPr txBox="1"/>
          <p:nvPr/>
        </p:nvSpPr>
        <p:spPr>
          <a:xfrm>
            <a:off x="6522612" y="4832170"/>
            <a:ext cx="447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991A41-C9F4-42DE-B12A-B3AB6E6230FB}"/>
              </a:ext>
            </a:extLst>
          </p:cNvPr>
          <p:cNvSpPr txBox="1"/>
          <p:nvPr/>
        </p:nvSpPr>
        <p:spPr>
          <a:xfrm>
            <a:off x="6203761" y="5751089"/>
            <a:ext cx="4789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50E5C6-639B-477D-9CA6-39460BDA7575}"/>
              </a:ext>
            </a:extLst>
          </p:cNvPr>
          <p:cNvSpPr txBox="1"/>
          <p:nvPr/>
        </p:nvSpPr>
        <p:spPr>
          <a:xfrm>
            <a:off x="436379" y="4820909"/>
            <a:ext cx="565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, জান?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A2E30D-C882-4E8A-8736-AD783E4B2590}"/>
              </a:ext>
            </a:extLst>
          </p:cNvPr>
          <p:cNvSpPr txBox="1"/>
          <p:nvPr/>
        </p:nvSpPr>
        <p:spPr>
          <a:xfrm>
            <a:off x="309488" y="5724379"/>
            <a:ext cx="5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,জান?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1968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836</Words>
  <Application>Microsoft Office PowerPoint</Application>
  <PresentationFormat>Widescreen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197</cp:revision>
  <dcterms:created xsi:type="dcterms:W3CDTF">2019-11-11T06:49:20Z</dcterms:created>
  <dcterms:modified xsi:type="dcterms:W3CDTF">2020-01-09T06:11:47Z</dcterms:modified>
</cp:coreProperties>
</file>