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23" r:id="rId2"/>
    <p:sldId id="334" r:id="rId3"/>
    <p:sldId id="353" r:id="rId4"/>
    <p:sldId id="327" r:id="rId5"/>
    <p:sldId id="317" r:id="rId6"/>
    <p:sldId id="350" r:id="rId7"/>
    <p:sldId id="343" r:id="rId8"/>
    <p:sldId id="344" r:id="rId9"/>
    <p:sldId id="349" r:id="rId10"/>
    <p:sldId id="354" r:id="rId11"/>
    <p:sldId id="328" r:id="rId12"/>
    <p:sldId id="355" r:id="rId13"/>
    <p:sldId id="351" r:id="rId14"/>
    <p:sldId id="267" r:id="rId15"/>
    <p:sldId id="357" r:id="rId16"/>
    <p:sldId id="356" r:id="rId17"/>
    <p:sldId id="321" r:id="rId18"/>
    <p:sldId id="269" r:id="rId19"/>
    <p:sldId id="324" r:id="rId20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728" autoAdjust="0"/>
    <p:restoredTop sz="97179" autoAdjust="0"/>
  </p:normalViewPr>
  <p:slideViewPr>
    <p:cSldViewPr>
      <p:cViewPr varScale="1">
        <p:scale>
          <a:sx n="48" d="100"/>
          <a:sy n="48" d="100"/>
        </p:scale>
        <p:origin x="-348" y="-10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3" d="100"/>
        <a:sy n="43" d="100"/>
      </p:scale>
      <p:origin x="0" y="4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D1A19F-43D6-4E0A-9855-086E1B631FBD}" type="doc">
      <dgm:prSet loTypeId="urn:microsoft.com/office/officeart/2005/8/layout/radial5" loCatId="relationship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81D643C9-07D6-4696-A787-843C8C7E6D3B}">
      <dgm:prSet phldrT="[Text]"/>
      <dgm:spPr/>
      <dgm:t>
        <a:bodyPr/>
        <a:lstStyle/>
        <a:p>
          <a:r>
            <a:rPr lang="bn-BD" dirty="0" smtClean="0">
              <a:effectLst/>
              <a:latin typeface="NikoshBAN" pitchFamily="2" charset="0"/>
              <a:cs typeface="NikoshBAN" pitchFamily="2" charset="0"/>
            </a:rPr>
            <a:t>নতুন শিখলাম </a:t>
          </a:r>
          <a:endParaRPr lang="en-US" dirty="0">
            <a:effectLst/>
            <a:latin typeface="NikoshBAN" pitchFamily="2" charset="0"/>
            <a:cs typeface="NikoshBAN" pitchFamily="2" charset="0"/>
          </a:endParaRPr>
        </a:p>
      </dgm:t>
    </dgm:pt>
    <dgm:pt modelId="{B474EBBC-2628-4553-9C03-D6F32422CCC4}" type="parTrans" cxnId="{8CF94066-2317-43E4-83C6-D17F89C64685}">
      <dgm:prSet/>
      <dgm:spPr/>
      <dgm:t>
        <a:bodyPr/>
        <a:lstStyle/>
        <a:p>
          <a:endParaRPr lang="en-US"/>
        </a:p>
      </dgm:t>
    </dgm:pt>
    <dgm:pt modelId="{DAE770D3-55C0-4C21-AEBD-7EE32D6513ED}" type="sibTrans" cxnId="{8CF94066-2317-43E4-83C6-D17F89C64685}">
      <dgm:prSet/>
      <dgm:spPr/>
      <dgm:t>
        <a:bodyPr/>
        <a:lstStyle/>
        <a:p>
          <a:endParaRPr lang="en-US"/>
        </a:p>
      </dgm:t>
    </dgm:pt>
    <dgm:pt modelId="{90D1EF15-7BB5-422A-A0B8-4F403E455CE5}">
      <dgm:prSet phldrT="[Text]" custT="1"/>
      <dgm:spPr/>
      <dgm:t>
        <a:bodyPr/>
        <a:lstStyle/>
        <a:p>
          <a:r>
            <a:rPr lang="en-US" sz="3200" dirty="0" err="1" smtClean="0">
              <a:effectLst/>
              <a:latin typeface="NikoshBAN" pitchFamily="2" charset="0"/>
              <a:cs typeface="NikoshBAN" pitchFamily="2" charset="0"/>
            </a:rPr>
            <a:t>ওএমআর</a:t>
          </a:r>
          <a:r>
            <a:rPr lang="bn-BD" sz="2400" dirty="0" smtClean="0"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effectLst/>
            <a:latin typeface="NikoshBAN" pitchFamily="2" charset="0"/>
            <a:cs typeface="NikoshBAN" pitchFamily="2" charset="0"/>
          </a:endParaRPr>
        </a:p>
      </dgm:t>
    </dgm:pt>
    <dgm:pt modelId="{C23FC31C-9C02-4C1C-BADC-F8C3E708C236}" type="parTrans" cxnId="{C4A85860-A13A-4A8B-8180-02C8C3BDD4FC}">
      <dgm:prSet/>
      <dgm:spPr/>
      <dgm:t>
        <a:bodyPr/>
        <a:lstStyle/>
        <a:p>
          <a:endParaRPr lang="en-US">
            <a:effectLst/>
          </a:endParaRPr>
        </a:p>
      </dgm:t>
    </dgm:pt>
    <dgm:pt modelId="{A4A04A04-F53B-457F-95CA-FA7DC1B52C54}" type="sibTrans" cxnId="{C4A85860-A13A-4A8B-8180-02C8C3BDD4FC}">
      <dgm:prSet/>
      <dgm:spPr/>
      <dgm:t>
        <a:bodyPr/>
        <a:lstStyle/>
        <a:p>
          <a:endParaRPr lang="en-US"/>
        </a:p>
      </dgm:t>
    </dgm:pt>
    <dgm:pt modelId="{EE8E37A4-52AD-4374-9817-5C091A80C302}">
      <dgm:prSet phldrT="[Text]" custT="1"/>
      <dgm:spPr/>
      <dgm:t>
        <a:bodyPr/>
        <a:lstStyle/>
        <a:p>
          <a:r>
            <a:rPr lang="en-US" sz="3200" dirty="0" err="1" smtClean="0">
              <a:effectLst/>
              <a:latin typeface="NikoshBAN" pitchFamily="2" charset="0"/>
              <a:cs typeface="NikoshBAN" pitchFamily="2" charset="0"/>
            </a:rPr>
            <a:t>ওয়েব</a:t>
          </a:r>
          <a:r>
            <a:rPr lang="en-US" sz="3200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effectLst/>
              <a:latin typeface="NikoshBAN" pitchFamily="2" charset="0"/>
              <a:cs typeface="NikoshBAN" pitchFamily="2" charset="0"/>
            </a:rPr>
            <a:t>ক্যাম</a:t>
          </a:r>
          <a:r>
            <a:rPr lang="bn-BD" sz="3200" dirty="0" smtClean="0">
              <a:effectLst/>
              <a:latin typeface="NikoshBAN" pitchFamily="2" charset="0"/>
              <a:cs typeface="NikoshBAN" pitchFamily="2" charset="0"/>
            </a:rPr>
            <a:t>  </a:t>
          </a:r>
          <a:endParaRPr lang="en-US" sz="3200" dirty="0">
            <a:effectLst/>
            <a:latin typeface="NikoshBAN" pitchFamily="2" charset="0"/>
            <a:cs typeface="NikoshBAN" pitchFamily="2" charset="0"/>
          </a:endParaRPr>
        </a:p>
      </dgm:t>
    </dgm:pt>
    <dgm:pt modelId="{1C60055F-FF5A-4ED5-B397-D57CEC77FE20}" type="parTrans" cxnId="{8B9744FE-2BB6-4BBA-A5CE-1579EA2D6F0D}">
      <dgm:prSet/>
      <dgm:spPr/>
      <dgm:t>
        <a:bodyPr/>
        <a:lstStyle/>
        <a:p>
          <a:endParaRPr lang="en-US">
            <a:effectLst/>
          </a:endParaRPr>
        </a:p>
      </dgm:t>
    </dgm:pt>
    <dgm:pt modelId="{7C176347-6E70-44C0-88C4-F027E2026EC1}" type="sibTrans" cxnId="{8B9744FE-2BB6-4BBA-A5CE-1579EA2D6F0D}">
      <dgm:prSet/>
      <dgm:spPr/>
      <dgm:t>
        <a:bodyPr/>
        <a:lstStyle/>
        <a:p>
          <a:endParaRPr lang="en-US"/>
        </a:p>
      </dgm:t>
    </dgm:pt>
    <dgm:pt modelId="{8F6B6C1A-8AC7-42D9-ADC8-4A5867D641BE}">
      <dgm:prSet phldrT="[Text]" custT="1"/>
      <dgm:spPr/>
      <dgm:t>
        <a:bodyPr/>
        <a:lstStyle/>
        <a:p>
          <a:r>
            <a:rPr lang="bn-BD" sz="2400" dirty="0" smtClean="0">
              <a:effectLst/>
              <a:latin typeface="NikoshBAN" pitchFamily="2" charset="0"/>
              <a:cs typeface="NikoshBAN" pitchFamily="2" charset="0"/>
            </a:rPr>
            <a:t>মাল্টিমিডিয়া প্রজেক্টর  </a:t>
          </a:r>
          <a:endParaRPr lang="en-US" sz="2400" dirty="0">
            <a:effectLst/>
            <a:latin typeface="NikoshBAN" pitchFamily="2" charset="0"/>
            <a:cs typeface="NikoshBAN" pitchFamily="2" charset="0"/>
          </a:endParaRPr>
        </a:p>
      </dgm:t>
    </dgm:pt>
    <dgm:pt modelId="{91BAD295-8122-4425-A39B-F3F81CE8274F}" type="parTrans" cxnId="{8923ABF1-EE48-4601-84A6-145577691B0A}">
      <dgm:prSet/>
      <dgm:spPr/>
      <dgm:t>
        <a:bodyPr/>
        <a:lstStyle/>
        <a:p>
          <a:endParaRPr lang="en-US">
            <a:effectLst/>
          </a:endParaRPr>
        </a:p>
      </dgm:t>
    </dgm:pt>
    <dgm:pt modelId="{F242C67E-1878-4694-8A78-C707DDE7306E}" type="sibTrans" cxnId="{8923ABF1-EE48-4601-84A6-145577691B0A}">
      <dgm:prSet/>
      <dgm:spPr/>
      <dgm:t>
        <a:bodyPr/>
        <a:lstStyle/>
        <a:p>
          <a:endParaRPr lang="en-US"/>
        </a:p>
      </dgm:t>
    </dgm:pt>
    <dgm:pt modelId="{4D4EB95A-5A67-49D2-A4BD-0BE93447225B}">
      <dgm:prSet phldrT="[Text]" custT="1"/>
      <dgm:spPr/>
      <dgm:t>
        <a:bodyPr/>
        <a:lstStyle/>
        <a:p>
          <a:r>
            <a:rPr lang="en-US" sz="3200" dirty="0" err="1" smtClean="0">
              <a:effectLst/>
              <a:latin typeface="NikoshBAN" pitchFamily="2" charset="0"/>
              <a:cs typeface="NikoshBAN" pitchFamily="2" charset="0"/>
            </a:rPr>
            <a:t>মাইক্রফোন</a:t>
          </a:r>
          <a:r>
            <a:rPr lang="bn-BD" sz="2400" dirty="0" smtClean="0"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effectLst/>
            <a:latin typeface="NikoshBAN" pitchFamily="2" charset="0"/>
            <a:cs typeface="NikoshBAN" pitchFamily="2" charset="0"/>
          </a:endParaRPr>
        </a:p>
      </dgm:t>
    </dgm:pt>
    <dgm:pt modelId="{0256C6BE-5F44-4CF9-BD13-59CD94DFEF80}" type="parTrans" cxnId="{34216FF6-36CB-4691-BD5C-6B38C6F84646}">
      <dgm:prSet/>
      <dgm:spPr/>
      <dgm:t>
        <a:bodyPr/>
        <a:lstStyle/>
        <a:p>
          <a:endParaRPr lang="en-US">
            <a:effectLst/>
          </a:endParaRPr>
        </a:p>
      </dgm:t>
    </dgm:pt>
    <dgm:pt modelId="{4E669FA9-CBCB-400F-AFFE-DA26646EE13B}" type="sibTrans" cxnId="{34216FF6-36CB-4691-BD5C-6B38C6F84646}">
      <dgm:prSet/>
      <dgm:spPr/>
      <dgm:t>
        <a:bodyPr/>
        <a:lstStyle/>
        <a:p>
          <a:endParaRPr lang="en-US"/>
        </a:p>
      </dgm:t>
    </dgm:pt>
    <dgm:pt modelId="{5E9E33CB-71DE-49B3-9807-CE6F42ECA9E4}">
      <dgm:prSet/>
      <dgm:spPr/>
      <dgm:t>
        <a:bodyPr/>
        <a:lstStyle/>
        <a:p>
          <a:r>
            <a:rPr lang="en-US" dirty="0" err="1" smtClean="0">
              <a:effectLst/>
              <a:latin typeface="NikoshBAN" pitchFamily="2" charset="0"/>
              <a:cs typeface="NikoshBAN" pitchFamily="2" charset="0"/>
            </a:rPr>
            <a:t>স্কানার</a:t>
          </a:r>
          <a:endParaRPr lang="en-US" dirty="0">
            <a:effectLst/>
            <a:latin typeface="NikoshBAN" pitchFamily="2" charset="0"/>
            <a:cs typeface="NikoshBAN" pitchFamily="2" charset="0"/>
          </a:endParaRPr>
        </a:p>
      </dgm:t>
    </dgm:pt>
    <dgm:pt modelId="{140BDE50-38D2-475F-8D08-557826DA3F28}" type="parTrans" cxnId="{DA987C2F-339E-4869-AFCB-06E05DFE240F}">
      <dgm:prSet/>
      <dgm:spPr/>
      <dgm:t>
        <a:bodyPr/>
        <a:lstStyle/>
        <a:p>
          <a:endParaRPr lang="en-US">
            <a:effectLst/>
          </a:endParaRPr>
        </a:p>
      </dgm:t>
    </dgm:pt>
    <dgm:pt modelId="{45601BA2-B18A-494E-A039-3CF22A3E9B91}" type="sibTrans" cxnId="{DA987C2F-339E-4869-AFCB-06E05DFE240F}">
      <dgm:prSet/>
      <dgm:spPr/>
      <dgm:t>
        <a:bodyPr/>
        <a:lstStyle/>
        <a:p>
          <a:endParaRPr lang="en-US"/>
        </a:p>
      </dgm:t>
    </dgm:pt>
    <dgm:pt modelId="{3CA9C366-909A-461E-BDC9-C8C18A737712}" type="pres">
      <dgm:prSet presAssocID="{49D1A19F-43D6-4E0A-9855-086E1B631FB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1EA08D-DF4D-4B3A-88B4-8B8C7BCF8893}" type="pres">
      <dgm:prSet presAssocID="{81D643C9-07D6-4696-A787-843C8C7E6D3B}" presName="centerShape" presStyleLbl="node0" presStyleIdx="0" presStyleCnt="1" custScaleX="127437" custScaleY="122106"/>
      <dgm:spPr/>
      <dgm:t>
        <a:bodyPr/>
        <a:lstStyle/>
        <a:p>
          <a:endParaRPr lang="en-US"/>
        </a:p>
      </dgm:t>
    </dgm:pt>
    <dgm:pt modelId="{2B3E77F0-EB7C-42BB-9881-21A0A7A8019F}" type="pres">
      <dgm:prSet presAssocID="{C23FC31C-9C02-4C1C-BADC-F8C3E708C236}" presName="parTrans" presStyleLbl="sibTrans2D1" presStyleIdx="0" presStyleCnt="5"/>
      <dgm:spPr/>
      <dgm:t>
        <a:bodyPr/>
        <a:lstStyle/>
        <a:p>
          <a:endParaRPr lang="en-US"/>
        </a:p>
      </dgm:t>
    </dgm:pt>
    <dgm:pt modelId="{A07EFB3C-07B0-46B1-B089-8D5C14FC96E1}" type="pres">
      <dgm:prSet presAssocID="{C23FC31C-9C02-4C1C-BADC-F8C3E708C236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EDCA1F05-16BA-433B-B035-4D3C4DD209ED}" type="pres">
      <dgm:prSet presAssocID="{90D1EF15-7BB5-422A-A0B8-4F403E455CE5}" presName="node" presStyleLbl="node1" presStyleIdx="0" presStyleCnt="5" custScaleX="108070" custScaleY="80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6BFFE3-C879-47C2-BB6B-188738245D62}" type="pres">
      <dgm:prSet presAssocID="{1C60055F-FF5A-4ED5-B397-D57CEC77FE20}" presName="parTrans" presStyleLbl="sibTrans2D1" presStyleIdx="1" presStyleCnt="5"/>
      <dgm:spPr/>
      <dgm:t>
        <a:bodyPr/>
        <a:lstStyle/>
        <a:p>
          <a:endParaRPr lang="en-US"/>
        </a:p>
      </dgm:t>
    </dgm:pt>
    <dgm:pt modelId="{9F8D230C-38DF-405A-AB39-87F5C12C4C3E}" type="pres">
      <dgm:prSet presAssocID="{1C60055F-FF5A-4ED5-B397-D57CEC77FE20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0ECE089E-F5DE-4741-8637-2E901B53B990}" type="pres">
      <dgm:prSet presAssocID="{EE8E37A4-52AD-4374-9817-5C091A80C302}" presName="node" presStyleLbl="node1" presStyleIdx="1" presStyleCnt="5" custScaleX="141708" custScaleY="75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6D65CF-E5BF-41ED-9DD7-5D01732A127C}" type="pres">
      <dgm:prSet presAssocID="{140BDE50-38D2-475F-8D08-557826DA3F28}" presName="parTrans" presStyleLbl="sibTrans2D1" presStyleIdx="2" presStyleCnt="5"/>
      <dgm:spPr/>
      <dgm:t>
        <a:bodyPr/>
        <a:lstStyle/>
        <a:p>
          <a:endParaRPr lang="en-US"/>
        </a:p>
      </dgm:t>
    </dgm:pt>
    <dgm:pt modelId="{258C8405-F2B6-4D0D-AA1E-C96E15DE0B4C}" type="pres">
      <dgm:prSet presAssocID="{140BDE50-38D2-475F-8D08-557826DA3F2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8D9DB9BB-C27E-4FE1-A15C-1593FF17104F}" type="pres">
      <dgm:prSet presAssocID="{5E9E33CB-71DE-49B3-9807-CE6F42ECA9E4}" presName="node" presStyleLbl="node1" presStyleIdx="2" presStyleCnt="5" custRadScaleRad="98011" custRadScaleInc="59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64D03-6264-4E03-8081-28B4535F51A2}" type="pres">
      <dgm:prSet presAssocID="{91BAD295-8122-4425-A39B-F3F81CE8274F}" presName="parTrans" presStyleLbl="sibTrans2D1" presStyleIdx="3" presStyleCnt="5"/>
      <dgm:spPr/>
      <dgm:t>
        <a:bodyPr/>
        <a:lstStyle/>
        <a:p>
          <a:endParaRPr lang="en-US"/>
        </a:p>
      </dgm:t>
    </dgm:pt>
    <dgm:pt modelId="{83EFABDF-3BFD-4203-86D7-B08800053FDA}" type="pres">
      <dgm:prSet presAssocID="{91BAD295-8122-4425-A39B-F3F81CE8274F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8CA66E20-BDF4-43A0-ADAE-876036AB3435}" type="pres">
      <dgm:prSet presAssocID="{8F6B6C1A-8AC7-42D9-ADC8-4A5867D641BE}" presName="node" presStyleLbl="node1" presStyleIdx="3" presStyleCnt="5" custScaleX="122633" custScaleY="84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CF333-55B3-4EF5-8C9D-78E2671F0312}" type="pres">
      <dgm:prSet presAssocID="{0256C6BE-5F44-4CF9-BD13-59CD94DFEF80}" presName="parTrans" presStyleLbl="sibTrans2D1" presStyleIdx="4" presStyleCnt="5"/>
      <dgm:spPr/>
      <dgm:t>
        <a:bodyPr/>
        <a:lstStyle/>
        <a:p>
          <a:endParaRPr lang="en-US"/>
        </a:p>
      </dgm:t>
    </dgm:pt>
    <dgm:pt modelId="{4AE375BC-1AC8-4482-ADC8-6CECCA4F2AEC}" type="pres">
      <dgm:prSet presAssocID="{0256C6BE-5F44-4CF9-BD13-59CD94DFEF80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A4F61AB2-61A3-41C4-843C-CBD22BE6ECEB}" type="pres">
      <dgm:prSet presAssocID="{4D4EB95A-5A67-49D2-A4BD-0BE93447225B}" presName="node" presStyleLbl="node1" presStyleIdx="4" presStyleCnt="5" custScaleX="124956" custScaleY="657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987C2F-339E-4869-AFCB-06E05DFE240F}" srcId="{81D643C9-07D6-4696-A787-843C8C7E6D3B}" destId="{5E9E33CB-71DE-49B3-9807-CE6F42ECA9E4}" srcOrd="2" destOrd="0" parTransId="{140BDE50-38D2-475F-8D08-557826DA3F28}" sibTransId="{45601BA2-B18A-494E-A039-3CF22A3E9B91}"/>
    <dgm:cxn modelId="{FD23B592-2B90-4160-9A9C-400E843216D7}" type="presOf" srcId="{5E9E33CB-71DE-49B3-9807-CE6F42ECA9E4}" destId="{8D9DB9BB-C27E-4FE1-A15C-1593FF17104F}" srcOrd="0" destOrd="0" presId="urn:microsoft.com/office/officeart/2005/8/layout/radial5"/>
    <dgm:cxn modelId="{8923ABF1-EE48-4601-84A6-145577691B0A}" srcId="{81D643C9-07D6-4696-A787-843C8C7E6D3B}" destId="{8F6B6C1A-8AC7-42D9-ADC8-4A5867D641BE}" srcOrd="3" destOrd="0" parTransId="{91BAD295-8122-4425-A39B-F3F81CE8274F}" sibTransId="{F242C67E-1878-4694-8A78-C707DDE7306E}"/>
    <dgm:cxn modelId="{8C6A6803-70A4-45B6-AC2D-FE57E15D0C95}" type="presOf" srcId="{EE8E37A4-52AD-4374-9817-5C091A80C302}" destId="{0ECE089E-F5DE-4741-8637-2E901B53B990}" srcOrd="0" destOrd="0" presId="urn:microsoft.com/office/officeart/2005/8/layout/radial5"/>
    <dgm:cxn modelId="{C4A85860-A13A-4A8B-8180-02C8C3BDD4FC}" srcId="{81D643C9-07D6-4696-A787-843C8C7E6D3B}" destId="{90D1EF15-7BB5-422A-A0B8-4F403E455CE5}" srcOrd="0" destOrd="0" parTransId="{C23FC31C-9C02-4C1C-BADC-F8C3E708C236}" sibTransId="{A4A04A04-F53B-457F-95CA-FA7DC1B52C54}"/>
    <dgm:cxn modelId="{0F8A4C45-8C81-4506-B440-C4F5657E6280}" type="presOf" srcId="{91BAD295-8122-4425-A39B-F3F81CE8274F}" destId="{83EFABDF-3BFD-4203-86D7-B08800053FDA}" srcOrd="1" destOrd="0" presId="urn:microsoft.com/office/officeart/2005/8/layout/radial5"/>
    <dgm:cxn modelId="{FE6F2C9E-D587-429B-8EDE-686AB2FC3064}" type="presOf" srcId="{49D1A19F-43D6-4E0A-9855-086E1B631FBD}" destId="{3CA9C366-909A-461E-BDC9-C8C18A737712}" srcOrd="0" destOrd="0" presId="urn:microsoft.com/office/officeart/2005/8/layout/radial5"/>
    <dgm:cxn modelId="{8F704E1E-A58F-4B85-A03C-F4D19092F6FA}" type="presOf" srcId="{0256C6BE-5F44-4CF9-BD13-59CD94DFEF80}" destId="{4AE375BC-1AC8-4482-ADC8-6CECCA4F2AEC}" srcOrd="1" destOrd="0" presId="urn:microsoft.com/office/officeart/2005/8/layout/radial5"/>
    <dgm:cxn modelId="{D6EEC993-AF9A-46E3-8782-FB073E9A8E28}" type="presOf" srcId="{81D643C9-07D6-4696-A787-843C8C7E6D3B}" destId="{B81EA08D-DF4D-4B3A-88B4-8B8C7BCF8893}" srcOrd="0" destOrd="0" presId="urn:microsoft.com/office/officeart/2005/8/layout/radial5"/>
    <dgm:cxn modelId="{D0F6D61A-E6D8-4C9C-8EB1-7571E0766245}" type="presOf" srcId="{90D1EF15-7BB5-422A-A0B8-4F403E455CE5}" destId="{EDCA1F05-16BA-433B-B035-4D3C4DD209ED}" srcOrd="0" destOrd="0" presId="urn:microsoft.com/office/officeart/2005/8/layout/radial5"/>
    <dgm:cxn modelId="{17A033A5-C764-459E-85BB-D6CB7DC1898D}" type="presOf" srcId="{4D4EB95A-5A67-49D2-A4BD-0BE93447225B}" destId="{A4F61AB2-61A3-41C4-843C-CBD22BE6ECEB}" srcOrd="0" destOrd="0" presId="urn:microsoft.com/office/officeart/2005/8/layout/radial5"/>
    <dgm:cxn modelId="{F25C7AAD-A375-4329-9D5E-5590F7A89669}" type="presOf" srcId="{0256C6BE-5F44-4CF9-BD13-59CD94DFEF80}" destId="{D32CF333-55B3-4EF5-8C9D-78E2671F0312}" srcOrd="0" destOrd="0" presId="urn:microsoft.com/office/officeart/2005/8/layout/radial5"/>
    <dgm:cxn modelId="{77AB06C5-FC67-4686-A700-31FD0B6BBAB2}" type="presOf" srcId="{1C60055F-FF5A-4ED5-B397-D57CEC77FE20}" destId="{9F8D230C-38DF-405A-AB39-87F5C12C4C3E}" srcOrd="1" destOrd="0" presId="urn:microsoft.com/office/officeart/2005/8/layout/radial5"/>
    <dgm:cxn modelId="{8B9744FE-2BB6-4BBA-A5CE-1579EA2D6F0D}" srcId="{81D643C9-07D6-4696-A787-843C8C7E6D3B}" destId="{EE8E37A4-52AD-4374-9817-5C091A80C302}" srcOrd="1" destOrd="0" parTransId="{1C60055F-FF5A-4ED5-B397-D57CEC77FE20}" sibTransId="{7C176347-6E70-44C0-88C4-F027E2026EC1}"/>
    <dgm:cxn modelId="{34216FF6-36CB-4691-BD5C-6B38C6F84646}" srcId="{81D643C9-07D6-4696-A787-843C8C7E6D3B}" destId="{4D4EB95A-5A67-49D2-A4BD-0BE93447225B}" srcOrd="4" destOrd="0" parTransId="{0256C6BE-5F44-4CF9-BD13-59CD94DFEF80}" sibTransId="{4E669FA9-CBCB-400F-AFFE-DA26646EE13B}"/>
    <dgm:cxn modelId="{8E217C0F-0D05-43A9-85B3-BB80F8997520}" type="presOf" srcId="{140BDE50-38D2-475F-8D08-557826DA3F28}" destId="{8D6D65CF-E5BF-41ED-9DD7-5D01732A127C}" srcOrd="0" destOrd="0" presId="urn:microsoft.com/office/officeart/2005/8/layout/radial5"/>
    <dgm:cxn modelId="{8CD45AF7-8ED6-4B45-98EA-F7302C99AD39}" type="presOf" srcId="{91BAD295-8122-4425-A39B-F3F81CE8274F}" destId="{A7464D03-6264-4E03-8081-28B4535F51A2}" srcOrd="0" destOrd="0" presId="urn:microsoft.com/office/officeart/2005/8/layout/radial5"/>
    <dgm:cxn modelId="{C9530A72-EC53-4BFC-9DE7-5DEECB3660A7}" type="presOf" srcId="{C23FC31C-9C02-4C1C-BADC-F8C3E708C236}" destId="{2B3E77F0-EB7C-42BB-9881-21A0A7A8019F}" srcOrd="0" destOrd="0" presId="urn:microsoft.com/office/officeart/2005/8/layout/radial5"/>
    <dgm:cxn modelId="{F0A437A8-9094-4B64-AF73-8ACC5FA8E294}" type="presOf" srcId="{140BDE50-38D2-475F-8D08-557826DA3F28}" destId="{258C8405-F2B6-4D0D-AA1E-C96E15DE0B4C}" srcOrd="1" destOrd="0" presId="urn:microsoft.com/office/officeart/2005/8/layout/radial5"/>
    <dgm:cxn modelId="{DE79F202-1D0C-4F1C-B4D5-2EFC2EBDFF84}" type="presOf" srcId="{1C60055F-FF5A-4ED5-B397-D57CEC77FE20}" destId="{7A6BFFE3-C879-47C2-BB6B-188738245D62}" srcOrd="0" destOrd="0" presId="urn:microsoft.com/office/officeart/2005/8/layout/radial5"/>
    <dgm:cxn modelId="{15543676-0993-4C87-BC84-F7D0A64DBC55}" type="presOf" srcId="{8F6B6C1A-8AC7-42D9-ADC8-4A5867D641BE}" destId="{8CA66E20-BDF4-43A0-ADAE-876036AB3435}" srcOrd="0" destOrd="0" presId="urn:microsoft.com/office/officeart/2005/8/layout/radial5"/>
    <dgm:cxn modelId="{8CF94066-2317-43E4-83C6-D17F89C64685}" srcId="{49D1A19F-43D6-4E0A-9855-086E1B631FBD}" destId="{81D643C9-07D6-4696-A787-843C8C7E6D3B}" srcOrd="0" destOrd="0" parTransId="{B474EBBC-2628-4553-9C03-D6F32422CCC4}" sibTransId="{DAE770D3-55C0-4C21-AEBD-7EE32D6513ED}"/>
    <dgm:cxn modelId="{48E2B60B-0ACB-4908-BEA9-59FEDE723E05}" type="presOf" srcId="{C23FC31C-9C02-4C1C-BADC-F8C3E708C236}" destId="{A07EFB3C-07B0-46B1-B089-8D5C14FC96E1}" srcOrd="1" destOrd="0" presId="urn:microsoft.com/office/officeart/2005/8/layout/radial5"/>
    <dgm:cxn modelId="{336F00A9-7C6B-4951-877F-A5FB0B9A6A71}" type="presParOf" srcId="{3CA9C366-909A-461E-BDC9-C8C18A737712}" destId="{B81EA08D-DF4D-4B3A-88B4-8B8C7BCF8893}" srcOrd="0" destOrd="0" presId="urn:microsoft.com/office/officeart/2005/8/layout/radial5"/>
    <dgm:cxn modelId="{C6C65CBA-4C96-4078-BE9D-0033C98F0A7B}" type="presParOf" srcId="{3CA9C366-909A-461E-BDC9-C8C18A737712}" destId="{2B3E77F0-EB7C-42BB-9881-21A0A7A8019F}" srcOrd="1" destOrd="0" presId="urn:microsoft.com/office/officeart/2005/8/layout/radial5"/>
    <dgm:cxn modelId="{C70A0062-83C5-4BC4-8055-EFFE9FF5C7CF}" type="presParOf" srcId="{2B3E77F0-EB7C-42BB-9881-21A0A7A8019F}" destId="{A07EFB3C-07B0-46B1-B089-8D5C14FC96E1}" srcOrd="0" destOrd="0" presId="urn:microsoft.com/office/officeart/2005/8/layout/radial5"/>
    <dgm:cxn modelId="{E297B201-DCA6-4F86-8D8B-BD75E40AA781}" type="presParOf" srcId="{3CA9C366-909A-461E-BDC9-C8C18A737712}" destId="{EDCA1F05-16BA-433B-B035-4D3C4DD209ED}" srcOrd="2" destOrd="0" presId="urn:microsoft.com/office/officeart/2005/8/layout/radial5"/>
    <dgm:cxn modelId="{9D49972A-8C60-4D31-8BD5-B2481CF6C903}" type="presParOf" srcId="{3CA9C366-909A-461E-BDC9-C8C18A737712}" destId="{7A6BFFE3-C879-47C2-BB6B-188738245D62}" srcOrd="3" destOrd="0" presId="urn:microsoft.com/office/officeart/2005/8/layout/radial5"/>
    <dgm:cxn modelId="{A496655A-EF62-41A5-A331-B92CC3CAD7CA}" type="presParOf" srcId="{7A6BFFE3-C879-47C2-BB6B-188738245D62}" destId="{9F8D230C-38DF-405A-AB39-87F5C12C4C3E}" srcOrd="0" destOrd="0" presId="urn:microsoft.com/office/officeart/2005/8/layout/radial5"/>
    <dgm:cxn modelId="{248E8971-B32E-4A39-8F7E-A0A79A4F528D}" type="presParOf" srcId="{3CA9C366-909A-461E-BDC9-C8C18A737712}" destId="{0ECE089E-F5DE-4741-8637-2E901B53B990}" srcOrd="4" destOrd="0" presId="urn:microsoft.com/office/officeart/2005/8/layout/radial5"/>
    <dgm:cxn modelId="{254EF75C-832E-45C5-A979-9F0E6CCE2AB4}" type="presParOf" srcId="{3CA9C366-909A-461E-BDC9-C8C18A737712}" destId="{8D6D65CF-E5BF-41ED-9DD7-5D01732A127C}" srcOrd="5" destOrd="0" presId="urn:microsoft.com/office/officeart/2005/8/layout/radial5"/>
    <dgm:cxn modelId="{0F83AADA-A6B4-4455-93B7-7958A695543D}" type="presParOf" srcId="{8D6D65CF-E5BF-41ED-9DD7-5D01732A127C}" destId="{258C8405-F2B6-4D0D-AA1E-C96E15DE0B4C}" srcOrd="0" destOrd="0" presId="urn:microsoft.com/office/officeart/2005/8/layout/radial5"/>
    <dgm:cxn modelId="{1C812CD8-DD93-4901-B84E-59DF31108440}" type="presParOf" srcId="{3CA9C366-909A-461E-BDC9-C8C18A737712}" destId="{8D9DB9BB-C27E-4FE1-A15C-1593FF17104F}" srcOrd="6" destOrd="0" presId="urn:microsoft.com/office/officeart/2005/8/layout/radial5"/>
    <dgm:cxn modelId="{571DCEA2-EEBA-40E4-8152-5E7AF6CE7369}" type="presParOf" srcId="{3CA9C366-909A-461E-BDC9-C8C18A737712}" destId="{A7464D03-6264-4E03-8081-28B4535F51A2}" srcOrd="7" destOrd="0" presId="urn:microsoft.com/office/officeart/2005/8/layout/radial5"/>
    <dgm:cxn modelId="{27D25523-4CCC-4880-9655-8E90BDCF5CAD}" type="presParOf" srcId="{A7464D03-6264-4E03-8081-28B4535F51A2}" destId="{83EFABDF-3BFD-4203-86D7-B08800053FDA}" srcOrd="0" destOrd="0" presId="urn:microsoft.com/office/officeart/2005/8/layout/radial5"/>
    <dgm:cxn modelId="{00585AC2-24D3-4E8F-BB71-68F09A0D3DF8}" type="presParOf" srcId="{3CA9C366-909A-461E-BDC9-C8C18A737712}" destId="{8CA66E20-BDF4-43A0-ADAE-876036AB3435}" srcOrd="8" destOrd="0" presId="urn:microsoft.com/office/officeart/2005/8/layout/radial5"/>
    <dgm:cxn modelId="{64BF6741-091A-411E-9494-32A298F02F52}" type="presParOf" srcId="{3CA9C366-909A-461E-BDC9-C8C18A737712}" destId="{D32CF333-55B3-4EF5-8C9D-78E2671F0312}" srcOrd="9" destOrd="0" presId="urn:microsoft.com/office/officeart/2005/8/layout/radial5"/>
    <dgm:cxn modelId="{79280C14-DFE6-4BCD-B667-8C46503F1250}" type="presParOf" srcId="{D32CF333-55B3-4EF5-8C9D-78E2671F0312}" destId="{4AE375BC-1AC8-4482-ADC8-6CECCA4F2AEC}" srcOrd="0" destOrd="0" presId="urn:microsoft.com/office/officeart/2005/8/layout/radial5"/>
    <dgm:cxn modelId="{0F025C57-6E27-4AC2-988C-7420B2785B6E}" type="presParOf" srcId="{3CA9C366-909A-461E-BDC9-C8C18A737712}" destId="{A4F61AB2-61A3-41C4-843C-CBD22BE6ECEB}" srcOrd="10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01CCD-AC14-4C39-BEB2-0480FB405758}" type="datetimeFigureOut">
              <a:rPr lang="en-US" smtClean="0"/>
              <a:pPr/>
              <a:t>09-Jan-20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07295-77FC-4F80-82CA-6BC0FBCB4A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7086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7822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5887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1497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9395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7661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6911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188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0917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8183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0090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3502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1466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7242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5887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6759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442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7"/>
            <a:ext cx="932688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09-Jan-20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2593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09-Jan-20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05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40"/>
            <a:ext cx="246888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40"/>
            <a:ext cx="722376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09-Jan-20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112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1270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99930" y="138192"/>
            <a:ext cx="10572941" cy="6582906"/>
          </a:xfrm>
          <a:prstGeom prst="rect">
            <a:avLst/>
          </a:prstGeom>
          <a:ln>
            <a:solidFill>
              <a:srgbClr val="00206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51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09-Jan-20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160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2"/>
            <a:ext cx="932688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09-Jan-20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272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2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2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09-Jan-20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325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09-Jan-20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207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09-Jan-20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570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273050"/>
            <a:ext cx="360997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1" y="1435102"/>
            <a:ext cx="360997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09-Jan-20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931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5" y="4800600"/>
            <a:ext cx="658368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5" y="612775"/>
            <a:ext cx="658368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5" y="5367338"/>
            <a:ext cx="658368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pPr/>
              <a:t>09-Jan-20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272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1270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81332" y="136902"/>
            <a:ext cx="10572941" cy="658290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30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1752600"/>
            <a:ext cx="10210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-300" dirty="0" smtClean="0">
                <a:ln>
                  <a:solidFill>
                    <a:schemeClr val="tx1"/>
                  </a:solidFill>
                </a:ln>
                <a:pattFill prst="dotDmnd">
                  <a:fgClr>
                    <a:schemeClr val="bg1"/>
                  </a:fgClr>
                  <a:bgClr>
                    <a:srgbClr val="7030A0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-300" dirty="0" err="1" smtClean="0">
                <a:ln>
                  <a:solidFill>
                    <a:schemeClr val="tx1"/>
                  </a:solidFill>
                </a:ln>
                <a:pattFill prst="dotDmnd">
                  <a:fgClr>
                    <a:schemeClr val="bg1"/>
                  </a:fgClr>
                  <a:bgClr>
                    <a:srgbClr val="7030A0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spc="-300" dirty="0" smtClean="0">
                <a:ln>
                  <a:solidFill>
                    <a:schemeClr val="tx1"/>
                  </a:solidFill>
                </a:ln>
                <a:pattFill prst="dotDmnd">
                  <a:fgClr>
                    <a:schemeClr val="bg1"/>
                  </a:fgClr>
                  <a:bgClr>
                    <a:srgbClr val="7030A0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600" b="1" spc="-300" dirty="0" err="1" smtClean="0">
                <a:ln>
                  <a:solidFill>
                    <a:schemeClr val="tx1"/>
                  </a:solidFill>
                </a:ln>
                <a:pattFill prst="dotDmnd">
                  <a:fgClr>
                    <a:schemeClr val="bg1"/>
                  </a:fgClr>
                  <a:bgClr>
                    <a:srgbClr val="7030A0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6600" b="1" spc="-300" dirty="0">
              <a:ln>
                <a:solidFill>
                  <a:schemeClr val="tx1"/>
                </a:solidFill>
              </a:ln>
              <a:pattFill prst="dotDmnd">
                <a:fgClr>
                  <a:schemeClr val="bg1"/>
                </a:fgClr>
                <a:bgClr>
                  <a:srgbClr val="7030A0"/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750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8921" y="5631359"/>
            <a:ext cx="9059885" cy="7694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ডিভাইসগুলোর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92529" y="193765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ular Callout 3"/>
          <p:cNvSpPr/>
          <p:nvPr/>
        </p:nvSpPr>
        <p:spPr>
          <a:xfrm>
            <a:off x="3276601" y="616888"/>
            <a:ext cx="3962400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2209799"/>
            <a:ext cx="5289910" cy="342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377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762000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457200"/>
            <a:ext cx="693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বোর্ডের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বোতাম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যন্ত্রগুলোকে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514600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sz="6000" b="1" dirty="0" smtClean="0">
                <a:ln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>
                <a:solidFill>
                  <a:srgbClr val="FFC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24384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মাউসের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বাটন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স্ক্রলচক্র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ইঁদুরের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0" y="4114800"/>
            <a:ext cx="6248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মাইক্রোফোনের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1" y="4419600"/>
            <a:ext cx="3200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মাইক্রোফোন</a:t>
            </a:r>
            <a:r>
              <a:rPr lang="en-US" sz="5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695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4" grpId="0"/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762000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ক্যামেরা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9906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তোলার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ক্যামেরা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5908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ক্যাম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25908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44196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স্ক্যানার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4191000"/>
            <a:ext cx="655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/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/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/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/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effectLst/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effectLst/>
                <a:latin typeface="NikoshBAN" pitchFamily="2" charset="0"/>
                <a:cs typeface="NikoshBAN" pitchFamily="2" charset="0"/>
              </a:rPr>
              <a:t>মুদ্রিত</a:t>
            </a:r>
            <a:r>
              <a:rPr lang="en-US" sz="36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/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6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/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6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/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/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6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/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6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/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/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6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/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6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/>
                <a:latin typeface="NikoshBAN" pitchFamily="2" charset="0"/>
                <a:cs typeface="NikoshBAN" pitchFamily="2" charset="0"/>
              </a:rPr>
              <a:t>প্রতিলিপি</a:t>
            </a:r>
            <a:r>
              <a:rPr lang="en-US" sz="36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/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/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/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36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/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/>
                <a:latin typeface="NikoshBAN" pitchFamily="2" charset="0"/>
                <a:cs typeface="NikoshBAN" pitchFamily="2" charset="0"/>
              </a:rPr>
              <a:t>স্ক্যানার</a:t>
            </a:r>
            <a:r>
              <a:rPr lang="en-US" sz="3600" dirty="0" smtClean="0">
                <a:effectLst/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657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6" grpId="0"/>
      <p:bldP spid="9" grpId="0"/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90" t="9802" r="17545" b="7417"/>
          <a:stretch/>
        </p:blipFill>
        <p:spPr>
          <a:xfrm>
            <a:off x="3429000" y="990600"/>
            <a:ext cx="27432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733800" y="4191000"/>
            <a:ext cx="220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ওএমআর</a:t>
            </a:r>
            <a:r>
              <a:rPr lang="en-US" sz="48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>
                <a:solidFill>
                  <a:srgbClr val="00B0F0"/>
                </a:solidFill>
              </a:ln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140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581400" y="693088"/>
            <a:ext cx="3657600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b="1" spc="-15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-150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spc="-15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0" y="2667000"/>
            <a:ext cx="8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spc="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এখানে </a:t>
            </a:r>
            <a:r>
              <a:rPr lang="en-US" sz="4000" spc="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spc="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spc="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হয়নি</a:t>
            </a:r>
            <a:r>
              <a:rPr lang="en-US" sz="4000" spc="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spc="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কতকগুলো</a:t>
            </a:r>
            <a:r>
              <a:rPr lang="en-US" sz="4000" spc="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000" spc="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000" spc="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spc="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spc="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spc="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spc="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4000" spc="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spc="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spc="150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588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947669671"/>
              </p:ext>
            </p:extLst>
          </p:nvPr>
        </p:nvGraphicFramePr>
        <p:xfrm>
          <a:off x="731520" y="381000"/>
          <a:ext cx="923544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51020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0" y="304800"/>
            <a:ext cx="475488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প্রশ্নোত্তর</a:t>
            </a:r>
            <a:r>
              <a:rPr lang="en-US" sz="6000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পর্ব</a:t>
            </a:r>
            <a:endParaRPr lang="en-US" sz="6000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7440" y="5638801"/>
            <a:ext cx="5264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তোমাদের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প্রশ্ন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থাকলে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পারো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2" descr="http://www.lrhsd.org/cms/lib05/NJ01000316/Centricity/Domain/376/boy_raising_hand_desk_school_lg_nw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0480" y="1447800"/>
            <a:ext cx="466344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1192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04903" y="2081387"/>
            <a:ext cx="316289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বাহির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799" y="1280160"/>
            <a:ext cx="68580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(Input)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7931" y="2082225"/>
            <a:ext cx="3322943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209799" y="2935069"/>
            <a:ext cx="3320898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করানো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4903" y="2935069"/>
            <a:ext cx="316289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দেখানো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2697372" y="183348"/>
            <a:ext cx="2941426" cy="67659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2529" y="95643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010399" y="152400"/>
            <a:ext cx="3203635" cy="7554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209799" y="4907952"/>
            <a:ext cx="3320898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9799" y="4114800"/>
            <a:ext cx="6857999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ইঁদুরের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ডিভাইসকে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09799" y="5754469"/>
            <a:ext cx="3320898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মাইক্রোফোন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04904" y="5754469"/>
            <a:ext cx="316289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প্রিন্টার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04904" y="4916269"/>
            <a:ext cx="3162896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কীবোর্ড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010400" y="228600"/>
            <a:ext cx="3203635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2565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prism isContent="1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5" grpId="0" animBg="1"/>
      <p:bldP spid="25" grpId="1" animBg="1"/>
      <p:bldP spid="25" grpId="2" animBg="1"/>
      <p:bldP spid="25" grpId="3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3581400" y="685800"/>
            <a:ext cx="5486399" cy="1027914"/>
          </a:xfrm>
          <a:prstGeom prst="can">
            <a:avLst>
              <a:gd name="adj" fmla="val 1647"/>
            </a:avLst>
          </a:prstGeom>
          <a:noFill/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spc="-150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000" b="1" spc="-150" dirty="0" err="1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8000" b="1" spc="-150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8000" b="1" spc="-150" dirty="0">
              <a:ln>
                <a:solidFill>
                  <a:srgbClr val="00206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3516" y="3810000"/>
            <a:ext cx="92310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>
                <a:solidFill>
                  <a:srgbClr val="002060"/>
                </a:solidFill>
              </a:ln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972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36" t="19467" r="6363" b="41690"/>
          <a:stretch/>
        </p:blipFill>
        <p:spPr>
          <a:xfrm>
            <a:off x="685800" y="1676400"/>
            <a:ext cx="9448800" cy="2286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5558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69155" y="152400"/>
            <a:ext cx="2967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b="1" dirty="0" smtClean="0">
              <a:ln w="11430">
                <a:solidFill>
                  <a:schemeClr val="tx2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8200" y="2438400"/>
            <a:ext cx="5410200" cy="24384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: ৭ম</a:t>
            </a: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    :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: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: 08</a:t>
            </a:r>
          </a:p>
        </p:txBody>
      </p:sp>
      <p:sp>
        <p:nvSpPr>
          <p:cNvPr id="8" name="Rectangle 7"/>
          <p:cNvSpPr/>
          <p:nvPr/>
        </p:nvSpPr>
        <p:spPr>
          <a:xfrm>
            <a:off x="2590800" y="533400"/>
            <a:ext cx="3583874" cy="763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5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54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4495800"/>
            <a:ext cx="3687656" cy="1772347"/>
          </a:xfrm>
          <a:prstGeom prst="rect">
            <a:avLst/>
          </a:prstGeom>
        </p:spPr>
        <p:txBody>
          <a:bodyPr wrap="square" lIns="94048" tIns="47023" rIns="94048" bIns="47023">
            <a:spAutoFit/>
          </a:bodyPr>
          <a:lstStyle/>
          <a:p>
            <a:pPr algn="ctr"/>
            <a:r>
              <a:rPr lang="bn-BD" sz="29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29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US" sz="29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9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রতন</a:t>
            </a:r>
            <a:r>
              <a:rPr lang="bn-BD" sz="29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0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(গণিত) </a:t>
            </a:r>
          </a:p>
          <a:p>
            <a:pPr algn="ctr"/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আদিতমারী</a:t>
            </a:r>
            <a:r>
              <a:rPr lang="en-US" sz="20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0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2000" b="1" dirty="0" smtClean="0">
              <a:ln/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আদিতমারী</a:t>
            </a:r>
            <a:r>
              <a:rPr lang="en-US" sz="20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লালমনিরহাট</a:t>
            </a:r>
            <a:endParaRPr lang="en-US" sz="2000" b="1" dirty="0" smtClean="0">
              <a:ln/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ICT</a:t>
            </a:r>
            <a:r>
              <a:rPr lang="en-US" sz="2000" b="1" dirty="0" smtClean="0">
                <a:ln/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4E</a:t>
            </a:r>
            <a:r>
              <a:rPr lang="en-US" sz="2000" b="1" dirty="0" smtClean="0">
                <a:ln/>
                <a:solidFill>
                  <a:schemeClr val="bg2">
                    <a:lumMod val="10000"/>
                  </a:schemeClr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LightBAN" pitchFamily="2" charset="0"/>
                <a:cs typeface="NikoshLightBAN" pitchFamily="2" charset="0"/>
              </a:rPr>
              <a:t>জেলা</a:t>
            </a:r>
            <a:r>
              <a:rPr lang="en-US" sz="2000" b="1" dirty="0" smtClean="0">
                <a:ln/>
                <a:solidFill>
                  <a:schemeClr val="bg2">
                    <a:lumMod val="10000"/>
                  </a:schemeClr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LightBAN" pitchFamily="2" charset="0"/>
                <a:cs typeface="NikoshLightBAN" pitchFamily="2" charset="0"/>
              </a:rPr>
              <a:t>অ্যাম্বাসেডর</a:t>
            </a:r>
            <a:endParaRPr lang="en-US" sz="2000" b="1" dirty="0">
              <a:ln/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676400"/>
            <a:ext cx="2286000" cy="272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51649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51"/>
          <a:stretch/>
        </p:blipFill>
        <p:spPr>
          <a:xfrm>
            <a:off x="4572000" y="2667000"/>
            <a:ext cx="1191964" cy="1423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637032" y="5900277"/>
            <a:ext cx="7670485" cy="576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4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4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টেলিভিশনটি</a:t>
            </a:r>
            <a:r>
              <a:rPr lang="en-US" sz="44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চলছে</a:t>
            </a:r>
            <a:r>
              <a:rPr lang="en-US" sz="44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ln>
                <a:solidFill>
                  <a:srgbClr val="00B05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58192" y="5976477"/>
            <a:ext cx="6477000" cy="576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রিমোটে</a:t>
            </a:r>
            <a:r>
              <a:rPr lang="en-US" sz="4000" b="1" dirty="0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000" b="1" dirty="0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টেলিভিশনটি</a:t>
            </a:r>
            <a:r>
              <a:rPr lang="en-US" sz="4000" b="1" dirty="0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চলছে</a:t>
            </a:r>
            <a:r>
              <a:rPr lang="en-US" sz="4000" b="1" dirty="0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>
                <a:gradFill flip="none" rotWithShape="1">
                  <a:gsLst>
                    <a:gs pos="0">
                      <a:srgbClr val="A603AB">
                        <a:lumMod val="0"/>
                      </a:srgbClr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9427" y="5918805"/>
            <a:ext cx="6928331" cy="63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রিমোট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3744" y="201594"/>
            <a:ext cx="3263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>
                  <a:solidFill>
                    <a:schemeClr val="tx1"/>
                  </a:solidFill>
                  <a:prstDash val="sysDot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800" b="1" dirty="0" smtClean="0">
                <a:ln>
                  <a:solidFill>
                    <a:schemeClr val="tx1"/>
                  </a:solidFill>
                  <a:prstDash val="sysDot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chemeClr val="tx1"/>
                  </a:solidFill>
                  <a:prstDash val="sysDot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800" b="1" dirty="0" smtClean="0">
                <a:ln>
                  <a:solidFill>
                    <a:schemeClr val="tx1"/>
                  </a:solidFill>
                  <a:prstDash val="sysDot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chemeClr val="tx1"/>
                  </a:solidFill>
                  <a:prstDash val="sysDot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800" b="1" dirty="0">
              <a:ln>
                <a:solidFill>
                  <a:schemeClr val="tx1"/>
                </a:solidFill>
                <a:prstDash val="sysDot"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182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9000"/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3357" y="1578114"/>
            <a:ext cx="3640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spc="-150" dirty="0" err="1" smtClean="0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u="sng" spc="-150" dirty="0" smtClean="0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spc="-150" dirty="0" err="1" smtClean="0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b="1" u="sng" spc="-150" dirty="0" smtClean="0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spc="-150" dirty="0" err="1" smtClean="0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3600" b="1" u="sng" spc="-150" dirty="0">
              <a:ln>
                <a:solidFill>
                  <a:schemeClr val="tx1"/>
                </a:solidFill>
                <a:prstDash val="dashDot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2468940"/>
            <a:ext cx="7197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err="1" smtClean="0">
                <a:ln w="0">
                  <a:solidFill>
                    <a:sysClr val="windowText" lastClr="000000"/>
                  </a:solidFill>
                  <a:prstDash val="dash"/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9600" b="1" dirty="0" smtClean="0">
                <a:ln w="0">
                  <a:solidFill>
                    <a:sysClr val="windowText" lastClr="000000"/>
                  </a:solidFill>
                  <a:prstDash val="dash"/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0">
                  <a:solidFill>
                    <a:sysClr val="windowText" lastClr="000000"/>
                  </a:solidFill>
                  <a:prstDash val="dash"/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bn-BD" sz="9600" b="1" dirty="0" smtClean="0">
                <a:ln w="0">
                  <a:solidFill>
                    <a:sysClr val="windowText" lastClr="000000"/>
                  </a:solidFill>
                  <a:prstDash val="dash"/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 w="0">
                <a:solidFill>
                  <a:sysClr val="windowText" lastClr="000000"/>
                </a:solidFill>
                <a:prstDash val="dash"/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559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3" y="1393371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57600" y="152400"/>
            <a:ext cx="3657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2278320"/>
            <a:ext cx="8839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6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pPr lvl="0"/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2712962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 dir="d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1" y="838200"/>
            <a:ext cx="86105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(Input)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(Device)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sp>
        <p:nvSpPr>
          <p:cNvPr id="4" name="Rounded Rectangle 3"/>
          <p:cNvSpPr/>
          <p:nvPr/>
        </p:nvSpPr>
        <p:spPr>
          <a:xfrm>
            <a:off x="762000" y="2895600"/>
            <a:ext cx="8839200" cy="1524000"/>
          </a:xfrm>
          <a:prstGeom prst="roundRect">
            <a:avLst>
              <a:gd name="adj" fmla="val 3960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ব্যবহারকারীর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5218" y="143935"/>
            <a:ext cx="3948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chemeClr val="tx1"/>
                  </a:solidFill>
                  <a:prstDash val="sysDot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5400" b="1" dirty="0" smtClean="0">
                <a:ln>
                  <a:solidFill>
                    <a:schemeClr val="tx1"/>
                  </a:solidFill>
                  <a:prstDash val="sysDot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tx1"/>
                  </a:solidFill>
                  <a:prstDash val="sysDot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5400" b="1" dirty="0" smtClean="0">
                <a:ln>
                  <a:solidFill>
                    <a:schemeClr val="tx1"/>
                  </a:solidFill>
                  <a:prstDash val="sysDot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>
                <a:solidFill>
                  <a:schemeClr val="tx1"/>
                </a:solidFill>
                <a:prstDash val="sysDot"/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6203" y="11430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057" y="1693718"/>
            <a:ext cx="3886943" cy="25734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1676400"/>
            <a:ext cx="4114800" cy="25908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41176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199" y="4495800"/>
            <a:ext cx="3581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ক্যামেরা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57" r="4665" b="3394"/>
          <a:stretch/>
        </p:blipFill>
        <p:spPr>
          <a:xfrm>
            <a:off x="304800" y="304800"/>
            <a:ext cx="3919844" cy="31432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81000"/>
            <a:ext cx="3429000" cy="3200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038600" y="4267200"/>
            <a:ext cx="3809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ক্যাম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4800" y="609600"/>
            <a:ext cx="2438400" cy="314626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162799" y="4191000"/>
            <a:ext cx="3505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মাইক্রোফোন</a:t>
            </a:r>
            <a:r>
              <a:rPr lang="en-US" sz="5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657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/>
          <p:cNvSpPr/>
          <p:nvPr/>
        </p:nvSpPr>
        <p:spPr>
          <a:xfrm>
            <a:off x="4038601" y="616888"/>
            <a:ext cx="2796489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3600" y="2590800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আরও</a:t>
            </a:r>
            <a:r>
              <a:rPr lang="en-US" sz="4000" dirty="0" smtClean="0"/>
              <a:t> </a:t>
            </a:r>
            <a:r>
              <a:rPr lang="en-US" sz="4000" dirty="0" err="1" smtClean="0"/>
              <a:t>কতকগুলো</a:t>
            </a:r>
            <a:r>
              <a:rPr lang="en-US" sz="4000" dirty="0" smtClean="0"/>
              <a:t> </a:t>
            </a:r>
            <a:r>
              <a:rPr lang="en-US" sz="4000" dirty="0" err="1" smtClean="0"/>
              <a:t>ইনপুট</a:t>
            </a:r>
            <a:r>
              <a:rPr lang="en-US" sz="4000" dirty="0" smtClean="0"/>
              <a:t> </a:t>
            </a:r>
            <a:r>
              <a:rPr lang="en-US" sz="4000" dirty="0" err="1" smtClean="0"/>
              <a:t>ডিভাউস</a:t>
            </a:r>
            <a:r>
              <a:rPr lang="en-US" sz="4000" dirty="0" smtClean="0"/>
              <a:t>	</a:t>
            </a:r>
            <a:r>
              <a:rPr lang="en-US" sz="4000" dirty="0" err="1" smtClean="0"/>
              <a:t>এর</a:t>
            </a:r>
            <a:r>
              <a:rPr lang="en-US" sz="4000" dirty="0" smtClean="0"/>
              <a:t> </a:t>
            </a:r>
            <a:r>
              <a:rPr lang="en-US" sz="4000" dirty="0" err="1" smtClean="0"/>
              <a:t>নাম</a:t>
            </a:r>
            <a:r>
              <a:rPr lang="en-US" sz="4000" dirty="0" smtClean="0"/>
              <a:t> </a:t>
            </a:r>
            <a:r>
              <a:rPr lang="en-US" sz="4000" dirty="0" err="1" smtClean="0"/>
              <a:t>লেখ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5173</TotalTime>
  <Words>365</Words>
  <Application>Microsoft Office PowerPoint</Application>
  <PresentationFormat>Custom</PresentationFormat>
  <Paragraphs>86</Paragraphs>
  <Slides>19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প্রশ্নোত্তর পর্ব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julfiker</dc:creator>
  <cp:lastModifiedBy>Ratan</cp:lastModifiedBy>
  <cp:revision>504</cp:revision>
  <dcterms:created xsi:type="dcterms:W3CDTF">2014-12-07T02:50:48Z</dcterms:created>
  <dcterms:modified xsi:type="dcterms:W3CDTF">2020-01-09T18:00:51Z</dcterms:modified>
</cp:coreProperties>
</file>