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4" r:id="rId18"/>
    <p:sldId id="273" r:id="rId19"/>
    <p:sldId id="280" r:id="rId20"/>
    <p:sldId id="274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E0E"/>
    <a:srgbClr val="009ED6"/>
    <a:srgbClr val="2A7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A90A-1DF6-421B-9914-DB23895570D1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33857-801A-40C5-AFE3-4B0D9C9A8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33857-801A-40C5-AFE3-4B0D9C9A8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950D-6962-4C37-914D-776778438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8C814-D797-4D36-B5B8-C7019FD5B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CB9-9F97-49C7-BAA9-B5598091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AA40-BC37-43CB-964E-E3816AC3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2BD7-14AB-4292-ADC6-87BFF4C3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4F93-6538-4492-85FB-29C9CE7D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E8269-B769-4A36-8D24-D038578C4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046A-8251-4A8F-A150-563C9112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8F58D-E588-43BE-9D2E-3F690D0A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C9E85-3AD5-4BD3-A522-8F76695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37304-B93C-4E83-BB5E-91DABBC99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1B276-F3CC-4EDF-9FB0-6F115249A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0DEB-6A5B-4709-A0AC-24302C1C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790C-41DC-4F98-A715-44DF1D4D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DE00C-CB74-4DCB-9798-0CB33B5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6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76A1B-AB4D-41C6-91F3-3E665EB9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A678-0639-4A5D-B903-2E6A660B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EB47-0DAE-4CAD-BD68-3AF21161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570D-094D-4A15-8C11-9C8028F4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93D3-ABEE-4B4C-BFC5-3FB87790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EDEE-976F-4894-8010-3F011964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F9B37-C0C6-4360-8695-7294B8C3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62AFC-700F-4C94-8097-3D7BBFA2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40AE-F081-42FC-BE9B-B941113C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97F4-BF30-493D-B057-8AC742BD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2EC9-4AC0-4622-A3C5-ECA3D1D5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E214-7DA0-41D8-BBB0-9BA5C0A62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595D-0B23-414E-BB43-1C45D9B44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F523-FED1-4181-84A3-A64F0C5A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987A-AA11-4659-B2DA-0D0240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61E0-1299-4505-977A-242D7CE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56A7-EFE8-48E3-A80C-936CED17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4852-1805-4467-999B-FB98EC07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065CC-6BC1-44AD-8F42-7385A3F8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907B-9377-41BE-830A-419E970B7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C93D3-6376-4B33-868E-A4786D600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C3502-D2DB-4915-8705-AFF127C9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7370C-BDBF-496A-ACD1-3836FE51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1120F-5D49-4CEB-B394-B99EC3DD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8331-A93B-4F54-824A-A1F6EC73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081AE-7CE2-4460-B795-8C3EEABD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44B2E-FE24-4DD5-AE7A-8FD261BD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24DA-62AC-4F32-8459-E81F9D5E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7106A-FF68-4A42-8106-3442BA8D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AA44C-22AA-487F-BE9E-DE31148E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126A2-7702-45EF-B709-35D04F8E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7968-D1A6-410B-82D9-BB00FFBB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153B-7A31-4856-BCA0-5A8E2C1E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6925D-8E42-4C50-BB8B-526D1AA2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69103-02C4-48E8-BC7D-B639B0C6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37028-D56F-47F0-8B8C-B85DDA00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54C31-2256-4E8E-AF30-BF09B2AB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0751-0B6F-4407-9284-B38974DB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84740-CCFF-46E1-9320-490EAE223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DC093-287C-4368-AB0C-EE1195337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B8F69-9D1F-4A43-984A-CE1A62DA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B4205-323A-4A03-90E9-851E556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1F26-99FD-4D46-ACCE-8C31C7B1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opgazine.com/20-most-surprising-six-figure-jobs-in-usa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32E67-60A2-4BCB-B7A8-1BE9C6BC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261C7-7678-464E-83AB-1F162E7E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8582-6726-41A1-90AA-50D375D10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4736-5669-462F-8EDD-CC8A016A2D47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DE0B3-C9B9-4DBF-B286-4BC244C9E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33EEC-6E47-4FA2-AF7F-D5D48231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E448-8B25-4C03-AE2A-A961E634E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6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conspng.com/img/2587" TargetMode="External"/><Relationship Id="rId13" Type="http://schemas.openxmlformats.org/officeDocument/2006/relationships/image" Target="../media/image10.emf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hyperlink" Target="http://www.pngall.com/time-png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s://www.iconfinder.com/icons/680126/architecture_building_engineer_logo_structure_tower_workplace_icon" TargetMode="External"/><Relationship Id="rId17" Type="http://schemas.openxmlformats.org/officeDocument/2006/relationships/hyperlink" Target="https://www.iconfinder.com/icons/694391/books_education_literature_pen_reading_school_subject_icon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ohnfblack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hyperlink" Target="https://commons.wikimedia.org/wiki/File:Classroom_icon.svg" TargetMode="External"/><Relationship Id="rId10" Type="http://schemas.openxmlformats.org/officeDocument/2006/relationships/hyperlink" Target="http://adequicklinks.arkansas.gov/" TargetMode="External"/><Relationship Id="rId19" Type="http://schemas.openxmlformats.org/officeDocument/2006/relationships/hyperlink" Target="https://www.onlinewebfonts.com/icon/202644" TargetMode="External"/><Relationship Id="rId4" Type="http://schemas.openxmlformats.org/officeDocument/2006/relationships/hyperlink" Target="https://commons.wikimedia.org/wiki/File:User_icon_2.sv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2627337/business_cooperate_gear_management_team_teamwork_ico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Archivo:UNICEF_Logo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ye-blue-looking-fixing-observing-307594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team-work-png" TargetMode="External"/><Relationship Id="rId3" Type="http://schemas.openxmlformats.org/officeDocument/2006/relationships/hyperlink" Target="https://es.m.wikipedia.org/wiki/Archivo:UNICEF_Logo.pn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ye-blue-looking-fixing-observing-307594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Archivo:UNICEF_Logo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ngio.com/PNG/13064-learning-outcomes-png.html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techtricksworld.com/contact-u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es.m.wikipedia.org/wiki/Archivo:UNICEF_Logo.png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E0FFA-B651-4994-9FA1-6CC9C96E745A}"/>
              </a:ext>
            </a:extLst>
          </p:cNvPr>
          <p:cNvSpPr txBox="1"/>
          <p:nvPr/>
        </p:nvSpPr>
        <p:spPr>
          <a:xfrm>
            <a:off x="2793996" y="474794"/>
            <a:ext cx="703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solidFill>
                  <a:srgbClr val="2A7E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r-FR" sz="4800" b="1" dirty="0">
                <a:solidFill>
                  <a:srgbClr val="2A7E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2A7E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r-FR" sz="4800" b="1" dirty="0">
                <a:solidFill>
                  <a:srgbClr val="2A7E8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 ক্লাসে সকলকে স্বাগতম </a:t>
            </a:r>
            <a:endParaRPr lang="en-US" sz="4800" b="1" dirty="0">
              <a:solidFill>
                <a:srgbClr val="2A7E8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AFA68-3DBF-457D-8D72-F7F99F0D6B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8120" y="3707603"/>
            <a:ext cx="4733880" cy="3150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A11D1-CF84-4BD4-8A62-B4C4296901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3654" y="3707602"/>
            <a:ext cx="4733880" cy="3150397"/>
          </a:xfrm>
          <a:prstGeom prst="rect">
            <a:avLst/>
          </a:prstGeom>
        </p:spPr>
      </p:pic>
      <p:pic>
        <p:nvPicPr>
          <p:cNvPr id="2050" name="Picture 2" descr="মুজিব বর্ষ লোগো এর ছবির ফলাফল">
            <a:extLst>
              <a:ext uri="{FF2B5EF4-FFF2-40B4-BE49-F238E27FC236}">
                <a16:creationId xmlns:a16="http://schemas.microsoft.com/office/drawing/2014/main" id="{1E3C1535-2AB6-40DD-9BD2-703D763FF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03" y="1658871"/>
            <a:ext cx="5388193" cy="3540257"/>
          </a:xfrm>
          <a:prstGeom prst="rect">
            <a:avLst/>
          </a:prstGeom>
          <a:ln w="254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218142-2EA2-4F54-A131-0ECEDB0F95CD}"/>
              </a:ext>
            </a:extLst>
          </p:cNvPr>
          <p:cNvSpPr/>
          <p:nvPr/>
        </p:nvSpPr>
        <p:spPr>
          <a:xfrm>
            <a:off x="6096000" y="2418289"/>
            <a:ext cx="158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মুজিব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বর্ষের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স্পর্শে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নন্দিত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বাংলাদেশ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Bauhaus 93" panose="04030905020B02020C02" pitchFamily="8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137BD-ED47-4E0E-8190-3F0B3BDCEDD8}"/>
              </a:ext>
            </a:extLst>
          </p:cNvPr>
          <p:cNvSpPr/>
          <p:nvPr/>
        </p:nvSpPr>
        <p:spPr>
          <a:xfrm>
            <a:off x="7441694" y="1544414"/>
            <a:ext cx="5390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Haettenschweiler" panose="020B0706040902060204" pitchFamily="34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AEBCCC-0BAC-4A73-97A4-969A2D8FC206}"/>
              </a:ext>
            </a:extLst>
          </p:cNvPr>
          <p:cNvSpPr/>
          <p:nvPr/>
        </p:nvSpPr>
        <p:spPr>
          <a:xfrm>
            <a:off x="7896228" y="2459575"/>
            <a:ext cx="571500" cy="571500"/>
          </a:xfrm>
          <a:prstGeom prst="ellipse">
            <a:avLst/>
          </a:prstGeom>
          <a:solidFill>
            <a:srgbClr val="087E0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D4FB3A-8C72-42B3-A5B8-E2FECF794669}"/>
              </a:ext>
            </a:extLst>
          </p:cNvPr>
          <p:cNvSpPr/>
          <p:nvPr/>
        </p:nvSpPr>
        <p:spPr>
          <a:xfrm>
            <a:off x="7944771" y="2450809"/>
            <a:ext cx="486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aettenschweiler" panose="020B0706040902060204" pitchFamily="34" charset="0"/>
                <a:cs typeface="NikoshBAN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3179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8C750D-B69E-4E82-AE4B-29A33FCC3E87}"/>
              </a:ext>
            </a:extLst>
          </p:cNvPr>
          <p:cNvSpPr txBox="1"/>
          <p:nvPr/>
        </p:nvSpPr>
        <p:spPr>
          <a:xfrm>
            <a:off x="5163013" y="171450"/>
            <a:ext cx="194217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spc="600" dirty="0">
                <a:solidFill>
                  <a:srgbClr val="009ED6"/>
                </a:solidFill>
                <a:latin typeface="Impact" panose="020B080603090205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D34F5010-302F-45E7-8D96-D096FD97FCFD}"/>
              </a:ext>
            </a:extLst>
          </p:cNvPr>
          <p:cNvSpPr/>
          <p:nvPr/>
        </p:nvSpPr>
        <p:spPr>
          <a:xfrm flipH="1">
            <a:off x="0" y="0"/>
            <a:ext cx="3480620" cy="3480620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50102-8FEF-4F48-8CE7-4CEC164A6773}"/>
              </a:ext>
            </a:extLst>
          </p:cNvPr>
          <p:cNvSpPr txBox="1"/>
          <p:nvPr/>
        </p:nvSpPr>
        <p:spPr>
          <a:xfrm>
            <a:off x="550190" y="2210495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94002-350A-4B34-82DB-95BAA3B6FC86}"/>
              </a:ext>
            </a:extLst>
          </p:cNvPr>
          <p:cNvSpPr txBox="1"/>
          <p:nvPr/>
        </p:nvSpPr>
        <p:spPr>
          <a:xfrm>
            <a:off x="7160806" y="4400990"/>
            <a:ext cx="437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The United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1552F-69E9-44D1-AD50-5E783A182750}"/>
              </a:ext>
            </a:extLst>
          </p:cNvPr>
          <p:cNvCxnSpPr/>
          <p:nvPr/>
        </p:nvCxnSpPr>
        <p:spPr>
          <a:xfrm>
            <a:off x="7160806" y="4540044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CF3220-B620-43D5-95B6-994820AF9B72}"/>
              </a:ext>
            </a:extLst>
          </p:cNvPr>
          <p:cNvCxnSpPr/>
          <p:nvPr/>
        </p:nvCxnSpPr>
        <p:spPr>
          <a:xfrm>
            <a:off x="7160806" y="5508986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2A4153-6E11-45AD-A1FE-A3933AE03DEF}"/>
              </a:ext>
            </a:extLst>
          </p:cNvPr>
          <p:cNvSpPr txBox="1"/>
          <p:nvPr/>
        </p:nvSpPr>
        <p:spPr>
          <a:xfrm>
            <a:off x="8410243" y="5646067"/>
            <a:ext cx="195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9079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E11A26-BAEC-4391-AE5B-CB116E95C66F}"/>
              </a:ext>
            </a:extLst>
          </p:cNvPr>
          <p:cNvSpPr/>
          <p:nvPr/>
        </p:nvSpPr>
        <p:spPr>
          <a:xfrm>
            <a:off x="4663701" y="386936"/>
            <a:ext cx="272337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spc="600" dirty="0">
                <a:solidFill>
                  <a:srgbClr val="009ED6"/>
                </a:solidFill>
                <a:latin typeface="Impact" panose="020B080603090205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</a:t>
            </a:r>
            <a:endParaRPr lang="en-US" sz="40000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1C94793-F3C3-41EE-89BB-1559041458C5}"/>
              </a:ext>
            </a:extLst>
          </p:cNvPr>
          <p:cNvSpPr/>
          <p:nvPr/>
        </p:nvSpPr>
        <p:spPr>
          <a:xfrm flipH="1">
            <a:off x="0" y="0"/>
            <a:ext cx="3480620" cy="3480620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45CA5-2BF7-4F56-876C-7E797A8B6E0D}"/>
              </a:ext>
            </a:extLst>
          </p:cNvPr>
          <p:cNvSpPr txBox="1"/>
          <p:nvPr/>
        </p:nvSpPr>
        <p:spPr>
          <a:xfrm>
            <a:off x="550190" y="2210495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1CEF5-4223-4CCE-ADAA-9C2F79329941}"/>
              </a:ext>
            </a:extLst>
          </p:cNvPr>
          <p:cNvSpPr txBox="1"/>
          <p:nvPr/>
        </p:nvSpPr>
        <p:spPr>
          <a:xfrm>
            <a:off x="7116562" y="4400990"/>
            <a:ext cx="3104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Nations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6899C9-C0CB-4703-875A-F111F614DB46}"/>
              </a:ext>
            </a:extLst>
          </p:cNvPr>
          <p:cNvCxnSpPr/>
          <p:nvPr/>
        </p:nvCxnSpPr>
        <p:spPr>
          <a:xfrm>
            <a:off x="7160806" y="4540044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3214B9-D107-4238-A8A0-8498F9328AED}"/>
              </a:ext>
            </a:extLst>
          </p:cNvPr>
          <p:cNvCxnSpPr/>
          <p:nvPr/>
        </p:nvCxnSpPr>
        <p:spPr>
          <a:xfrm>
            <a:off x="7160806" y="5508986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DA5-7BA1-45DA-8372-900B57F1A734}"/>
              </a:ext>
            </a:extLst>
          </p:cNvPr>
          <p:cNvSpPr txBox="1"/>
          <p:nvPr/>
        </p:nvSpPr>
        <p:spPr>
          <a:xfrm>
            <a:off x="8410243" y="5646067"/>
            <a:ext cx="195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solidFill>
                <a:srgbClr val="009E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7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B1481D-1312-4638-9275-D0DF66C6DDDE}"/>
              </a:ext>
            </a:extLst>
          </p:cNvPr>
          <p:cNvSpPr/>
          <p:nvPr/>
        </p:nvSpPr>
        <p:spPr>
          <a:xfrm>
            <a:off x="4763450" y="352931"/>
            <a:ext cx="247014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spc="600" dirty="0">
                <a:solidFill>
                  <a:srgbClr val="009ED6"/>
                </a:solidFill>
                <a:latin typeface="Impact" panose="020B080603090205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</a:t>
            </a:r>
            <a:endParaRPr lang="en-US" sz="4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D05FE-82B9-4074-A644-B91A32C202E2}"/>
              </a:ext>
            </a:extLst>
          </p:cNvPr>
          <p:cNvSpPr txBox="1"/>
          <p:nvPr/>
        </p:nvSpPr>
        <p:spPr>
          <a:xfrm>
            <a:off x="6910090" y="4400990"/>
            <a:ext cx="437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Children’s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172233-59D3-4221-B05D-EF9C9CDABF02}"/>
              </a:ext>
            </a:extLst>
          </p:cNvPr>
          <p:cNvCxnSpPr/>
          <p:nvPr/>
        </p:nvCxnSpPr>
        <p:spPr>
          <a:xfrm>
            <a:off x="7160806" y="4540044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2AA65-7857-49A1-9B4C-FDF2B945CC6F}"/>
              </a:ext>
            </a:extLst>
          </p:cNvPr>
          <p:cNvCxnSpPr/>
          <p:nvPr/>
        </p:nvCxnSpPr>
        <p:spPr>
          <a:xfrm>
            <a:off x="7160806" y="5508986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0BFA88-732B-4F1F-9343-EDF98BEB3785}"/>
              </a:ext>
            </a:extLst>
          </p:cNvPr>
          <p:cNvSpPr txBox="1"/>
          <p:nvPr/>
        </p:nvSpPr>
        <p:spPr>
          <a:xfrm>
            <a:off x="8410243" y="5646067"/>
            <a:ext cx="195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solidFill>
                <a:srgbClr val="009ED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3DD740C9-4DC5-430D-A3FA-AE17BC1671FB}"/>
              </a:ext>
            </a:extLst>
          </p:cNvPr>
          <p:cNvSpPr/>
          <p:nvPr/>
        </p:nvSpPr>
        <p:spPr>
          <a:xfrm flipH="1">
            <a:off x="0" y="0"/>
            <a:ext cx="3480620" cy="3480620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81125-AE37-4A20-8C37-B9056F62AF90}"/>
              </a:ext>
            </a:extLst>
          </p:cNvPr>
          <p:cNvSpPr txBox="1"/>
          <p:nvPr/>
        </p:nvSpPr>
        <p:spPr>
          <a:xfrm>
            <a:off x="550190" y="2210495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132DD891-C512-4C3D-B711-A5F476D4CAB8}"/>
              </a:ext>
            </a:extLst>
          </p:cNvPr>
          <p:cNvSpPr/>
          <p:nvPr/>
        </p:nvSpPr>
        <p:spPr>
          <a:xfrm flipH="1">
            <a:off x="0" y="0"/>
            <a:ext cx="3480620" cy="3480620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DC76E-D280-4759-81A2-D04BC3F4F91C}"/>
              </a:ext>
            </a:extLst>
          </p:cNvPr>
          <p:cNvSpPr txBox="1"/>
          <p:nvPr/>
        </p:nvSpPr>
        <p:spPr>
          <a:xfrm>
            <a:off x="550190" y="2210495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85A21-1A7A-4A97-A7AF-8869D927A759}"/>
              </a:ext>
            </a:extLst>
          </p:cNvPr>
          <p:cNvSpPr/>
          <p:nvPr/>
        </p:nvSpPr>
        <p:spPr>
          <a:xfrm>
            <a:off x="4706786" y="356688"/>
            <a:ext cx="2884123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spc="600" dirty="0">
                <a:solidFill>
                  <a:srgbClr val="009ED6"/>
                </a:solidFill>
                <a:latin typeface="Impact" panose="020B080603090205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</a:t>
            </a:r>
            <a:endParaRPr lang="en-US" sz="4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7281C-ED51-4FB7-B13E-4D080BEE0769}"/>
              </a:ext>
            </a:extLst>
          </p:cNvPr>
          <p:cNvSpPr txBox="1"/>
          <p:nvPr/>
        </p:nvSpPr>
        <p:spPr>
          <a:xfrm>
            <a:off x="6939586" y="4400990"/>
            <a:ext cx="437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Emergency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CA5012-7483-4B71-B4EF-20797DFF552F}"/>
              </a:ext>
            </a:extLst>
          </p:cNvPr>
          <p:cNvCxnSpPr/>
          <p:nvPr/>
        </p:nvCxnSpPr>
        <p:spPr>
          <a:xfrm>
            <a:off x="7160806" y="4540044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3331B9-20FE-4E99-B160-2CA16E174DF3}"/>
              </a:ext>
            </a:extLst>
          </p:cNvPr>
          <p:cNvCxnSpPr/>
          <p:nvPr/>
        </p:nvCxnSpPr>
        <p:spPr>
          <a:xfrm>
            <a:off x="7160806" y="5508986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CDF9B9-D23C-424C-9B75-696728DA2D03}"/>
              </a:ext>
            </a:extLst>
          </p:cNvPr>
          <p:cNvSpPr txBox="1"/>
          <p:nvPr/>
        </p:nvSpPr>
        <p:spPr>
          <a:xfrm>
            <a:off x="7246676" y="5552790"/>
            <a:ext cx="412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dirty="0" err="1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26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67DB7948-0DEF-4FD2-A3B3-018DA8E5429B}"/>
              </a:ext>
            </a:extLst>
          </p:cNvPr>
          <p:cNvSpPr/>
          <p:nvPr/>
        </p:nvSpPr>
        <p:spPr>
          <a:xfrm flipH="1">
            <a:off x="0" y="0"/>
            <a:ext cx="3480620" cy="3480620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7A070-D5C0-4862-A324-C563D5C24CC8}"/>
              </a:ext>
            </a:extLst>
          </p:cNvPr>
          <p:cNvSpPr txBox="1"/>
          <p:nvPr/>
        </p:nvSpPr>
        <p:spPr>
          <a:xfrm>
            <a:off x="550190" y="2210495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0D27A-3D81-4032-AD56-B22CB69055AF}"/>
              </a:ext>
            </a:extLst>
          </p:cNvPr>
          <p:cNvSpPr/>
          <p:nvPr/>
        </p:nvSpPr>
        <p:spPr>
          <a:xfrm>
            <a:off x="5543936" y="381880"/>
            <a:ext cx="202811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spc="600" dirty="0">
                <a:solidFill>
                  <a:srgbClr val="009ED6"/>
                </a:solidFill>
                <a:latin typeface="Bauhaus 93" panose="04030905020B02020C02" pitchFamily="82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f</a:t>
            </a:r>
            <a:endParaRPr lang="en-US" sz="40000" dirty="0">
              <a:latin typeface="Bauhaus 93" panose="04030905020B02020C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D8B7-F1CE-431B-8217-AE008E726785}"/>
              </a:ext>
            </a:extLst>
          </p:cNvPr>
          <p:cNvSpPr txBox="1"/>
          <p:nvPr/>
        </p:nvSpPr>
        <p:spPr>
          <a:xfrm>
            <a:off x="6703616" y="4415738"/>
            <a:ext cx="4372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Fund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1D4F42-408C-4A4E-870A-0DCD15F12793}"/>
              </a:ext>
            </a:extLst>
          </p:cNvPr>
          <p:cNvCxnSpPr/>
          <p:nvPr/>
        </p:nvCxnSpPr>
        <p:spPr>
          <a:xfrm>
            <a:off x="7160806" y="4540044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8A5A23-80E0-436A-AB8A-8D8D039B7F58}"/>
              </a:ext>
            </a:extLst>
          </p:cNvPr>
          <p:cNvCxnSpPr/>
          <p:nvPr/>
        </p:nvCxnSpPr>
        <p:spPr>
          <a:xfrm>
            <a:off x="7160806" y="5508986"/>
            <a:ext cx="4330700" cy="0"/>
          </a:xfrm>
          <a:prstGeom prst="line">
            <a:avLst/>
          </a:prstGeom>
          <a:ln w="53975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4A6397-84BC-4968-B4F9-4669A4EDA1A3}"/>
              </a:ext>
            </a:extLst>
          </p:cNvPr>
          <p:cNvSpPr txBox="1"/>
          <p:nvPr/>
        </p:nvSpPr>
        <p:spPr>
          <a:xfrm>
            <a:off x="7246676" y="5552790"/>
            <a:ext cx="202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rgbClr val="009ED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</p:spTree>
    <p:extLst>
      <p:ext uri="{BB962C8B-B14F-4D97-AF65-F5344CB8AC3E}">
        <p14:creationId xmlns:p14="http://schemas.microsoft.com/office/powerpoint/2010/main" val="267316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ir work এর ছবির ফলাফল">
            <a:extLst>
              <a:ext uri="{FF2B5EF4-FFF2-40B4-BE49-F238E27FC236}">
                <a16:creationId xmlns:a16="http://schemas.microsoft.com/office/drawing/2014/main" id="{3EC7CFDD-C626-4E27-B428-E8260F9F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61" y="704096"/>
            <a:ext cx="617895" cy="6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ম্পর্কিত ছবি">
            <a:extLst>
              <a:ext uri="{FF2B5EF4-FFF2-40B4-BE49-F238E27FC236}">
                <a16:creationId xmlns:a16="http://schemas.microsoft.com/office/drawing/2014/main" id="{31461C9F-3995-4972-B852-449C69329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9238" y="1960100"/>
            <a:ext cx="4433523" cy="29378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ADE8E-BCF1-4A3A-898B-119D531077EC}"/>
              </a:ext>
            </a:extLst>
          </p:cNvPr>
          <p:cNvSpPr txBox="1"/>
          <p:nvPr/>
        </p:nvSpPr>
        <p:spPr>
          <a:xfrm>
            <a:off x="5298356" y="645551"/>
            <a:ext cx="159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044EE-DC72-41E8-A9A2-A5AA3A92FC76}"/>
              </a:ext>
            </a:extLst>
          </p:cNvPr>
          <p:cNvSpPr txBox="1"/>
          <p:nvPr/>
        </p:nvSpPr>
        <p:spPr>
          <a:xfrm>
            <a:off x="3704683" y="5536009"/>
            <a:ext cx="478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Unicef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2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CB1BAF-E706-4300-8FF0-6EDBB29B25EF}"/>
              </a:ext>
            </a:extLst>
          </p:cNvPr>
          <p:cNvSpPr/>
          <p:nvPr/>
        </p:nvSpPr>
        <p:spPr>
          <a:xfrm>
            <a:off x="0" y="0"/>
            <a:ext cx="12192000" cy="4587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21332-8DAE-47BA-8D74-1FBAC88C8304}"/>
              </a:ext>
            </a:extLst>
          </p:cNvPr>
          <p:cNvSpPr/>
          <p:nvPr/>
        </p:nvSpPr>
        <p:spPr>
          <a:xfrm>
            <a:off x="0" y="5176433"/>
            <a:ext cx="12192000" cy="1053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E5FDD-9B46-45F4-A19A-E2A931E43EBF}"/>
              </a:ext>
            </a:extLst>
          </p:cNvPr>
          <p:cNvSpPr txBox="1"/>
          <p:nvPr/>
        </p:nvSpPr>
        <p:spPr>
          <a:xfrm>
            <a:off x="958633" y="131744"/>
            <a:ext cx="109156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kern="1800" spc="6000" dirty="0">
                <a:solidFill>
                  <a:schemeClr val="bg1"/>
                </a:solidFill>
                <a:latin typeface="Haettenschweiler" panose="020B0706040902060204" pitchFamily="34" charset="0"/>
              </a:rPr>
              <a:t>UNICEF</a:t>
            </a:r>
            <a:r>
              <a:rPr lang="en-US" sz="23900" kern="1800" spc="6000" dirty="0">
                <a:solidFill>
                  <a:srgbClr val="009ED6"/>
                </a:solidFill>
                <a:latin typeface="Haettenschweiler" panose="020B070604090206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E8A61-4C9B-4FE9-8337-154D0EC765FA}"/>
              </a:ext>
            </a:extLst>
          </p:cNvPr>
          <p:cNvSpPr txBox="1"/>
          <p:nvPr/>
        </p:nvSpPr>
        <p:spPr>
          <a:xfrm>
            <a:off x="0" y="52878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The United Nations Children’s Fund </a:t>
            </a:r>
          </a:p>
        </p:txBody>
      </p:sp>
    </p:spTree>
    <p:extLst>
      <p:ext uri="{BB962C8B-B14F-4D97-AF65-F5344CB8AC3E}">
        <p14:creationId xmlns:p14="http://schemas.microsoft.com/office/powerpoint/2010/main" val="378581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C2EE8-A6CC-4185-AA11-2561947E5B3B}"/>
              </a:ext>
            </a:extLst>
          </p:cNvPr>
          <p:cNvSpPr txBox="1"/>
          <p:nvPr/>
        </p:nvSpPr>
        <p:spPr>
          <a:xfrm>
            <a:off x="5053473" y="5360100"/>
            <a:ext cx="208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5E451034-AEA2-423D-B7AD-9DE8396D71EA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094E3-5B8A-4978-8EB6-4FA9194ECF12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সম্পর্কিত ছবি">
            <a:extLst>
              <a:ext uri="{FF2B5EF4-FFF2-40B4-BE49-F238E27FC236}">
                <a16:creationId xmlns:a16="http://schemas.microsoft.com/office/drawing/2014/main" id="{BD5CCB7E-702B-4240-AD27-90D8BCA5097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573044"/>
            <a:ext cx="3657600" cy="36576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6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ild nutrition এর ছবির ফলাফল">
            <a:extLst>
              <a:ext uri="{FF2B5EF4-FFF2-40B4-BE49-F238E27FC236}">
                <a16:creationId xmlns:a16="http://schemas.microsoft.com/office/drawing/2014/main" id="{24090112-48AA-40B0-93E6-15ED660FBECD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3044"/>
            <a:ext cx="3657600" cy="36576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EA7CF-1356-434B-99FA-ED5E68B8EBE6}"/>
              </a:ext>
            </a:extLst>
          </p:cNvPr>
          <p:cNvSpPr txBox="1"/>
          <p:nvPr/>
        </p:nvSpPr>
        <p:spPr>
          <a:xfrm>
            <a:off x="4435431" y="5621823"/>
            <a:ext cx="332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6094034B-F688-4C44-BFC8-F213E1DED2A3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8BDDD-0C00-4CF1-8913-76F704D1A333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সম্পর্কিত ছবি">
            <a:extLst>
              <a:ext uri="{FF2B5EF4-FFF2-40B4-BE49-F238E27FC236}">
                <a16:creationId xmlns:a16="http://schemas.microsoft.com/office/drawing/2014/main" id="{CE47D0C2-03F1-4485-8483-C4F82D6A315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3044"/>
            <a:ext cx="3657600" cy="36576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AC03E3-76F6-4489-A90A-528DD941EA7B}"/>
              </a:ext>
            </a:extLst>
          </p:cNvPr>
          <p:cNvSpPr txBox="1"/>
          <p:nvPr/>
        </p:nvSpPr>
        <p:spPr>
          <a:xfrm>
            <a:off x="4324350" y="562182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্বাস্থ্য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868C868F-B589-4ECF-962A-C5431A5F9AF1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66A41-519F-4F03-A6FD-21EC98761153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8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58312-4EB4-44F8-BF4B-CFEFD11C21A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" y="57150"/>
            <a:ext cx="1828800" cy="18288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60257-6D5C-4FFD-8F36-2AF1C44646F9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7243" y="1289958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CB94A-0F00-41B1-B765-2FA6A442AD75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07243" y="2443843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6E547-88E4-4076-8DE0-9199B99E34F2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07243" y="4751614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1691B0-862C-4299-B214-5D33AFA3E9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1707243" y="5905500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562C09-7518-49D5-889E-150E21520A30}"/>
              </a:ext>
            </a:extLst>
          </p:cNvPr>
          <p:cNvSpPr txBox="1"/>
          <p:nvPr/>
        </p:nvSpPr>
        <p:spPr>
          <a:xfrm>
            <a:off x="2933700" y="1521659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B05912-0CE0-4D4A-8FFB-9BBF17B9893D}"/>
              </a:ext>
            </a:extLst>
          </p:cNvPr>
          <p:cNvSpPr txBox="1"/>
          <p:nvPr/>
        </p:nvSpPr>
        <p:spPr>
          <a:xfrm>
            <a:off x="2933700" y="2695961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6A6A0-F6E7-4032-8EA7-3F46EFB4ECB9}"/>
              </a:ext>
            </a:extLst>
          </p:cNvPr>
          <p:cNvSpPr txBox="1"/>
          <p:nvPr/>
        </p:nvSpPr>
        <p:spPr>
          <a:xfrm>
            <a:off x="2933700" y="5013609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9534D-93F9-4EE7-81BA-42F0FCB21F91}"/>
              </a:ext>
            </a:extLst>
          </p:cNvPr>
          <p:cNvSpPr txBox="1"/>
          <p:nvPr/>
        </p:nvSpPr>
        <p:spPr>
          <a:xfrm>
            <a:off x="3006271" y="6218689"/>
            <a:ext cx="473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https://www.teachers.gov.bd/profile/achintya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9500D6-5547-418C-BA78-988C61D0607E}"/>
              </a:ext>
            </a:extLst>
          </p:cNvPr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707243" y="3611584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501198C-A77E-43BE-824F-8032D4EF3EBD}"/>
              </a:ext>
            </a:extLst>
          </p:cNvPr>
          <p:cNvSpPr txBox="1"/>
          <p:nvPr/>
        </p:nvSpPr>
        <p:spPr>
          <a:xfrm>
            <a:off x="2933700" y="3854785"/>
            <a:ext cx="32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AAD3E2-A35F-498B-B8AD-187C95ADB27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6157" y="57150"/>
            <a:ext cx="1828800" cy="1828800"/>
          </a:xfrm>
          <a:prstGeom prst="ellipse">
            <a:avLst/>
          </a:prstGeom>
          <a:ln w="12700">
            <a:solidFill>
              <a:srgbClr val="333333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19D984-30D9-4293-88CD-2934096BE706}"/>
              </a:ext>
            </a:extLst>
          </p:cNvPr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585511" y="1289958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7A5685-CE45-44EE-9EB3-99527CA5831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585511" y="2736065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C61749-18F6-4CB4-819F-FDC1E99C3320}"/>
              </a:ext>
            </a:extLst>
          </p:cNvPr>
          <p:cNvPicPr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9622697" y="4103412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FBD323-D69D-46D4-BC23-009E36F176F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 flipH="1">
            <a:off x="9633372" y="5464963"/>
            <a:ext cx="914400" cy="9144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B1BBF6-9442-44F1-9F93-67BA17B5C523}"/>
              </a:ext>
            </a:extLst>
          </p:cNvPr>
          <p:cNvSpPr txBox="1"/>
          <p:nvPr/>
        </p:nvSpPr>
        <p:spPr>
          <a:xfrm>
            <a:off x="9797919" y="2223945"/>
            <a:ext cx="58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F092E-F677-4B30-B6AA-A72479BF900C}"/>
              </a:ext>
            </a:extLst>
          </p:cNvPr>
          <p:cNvSpPr txBox="1"/>
          <p:nvPr/>
        </p:nvSpPr>
        <p:spPr>
          <a:xfrm>
            <a:off x="9078400" y="3657347"/>
            <a:ext cx="200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52699-D75D-4F93-B05F-5ACA87AB7066}"/>
              </a:ext>
            </a:extLst>
          </p:cNvPr>
          <p:cNvSpPr txBox="1"/>
          <p:nvPr/>
        </p:nvSpPr>
        <p:spPr>
          <a:xfrm>
            <a:off x="7532852" y="5047087"/>
            <a:ext cx="462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সংন্থা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D02F8E-099B-4680-8839-CED2F93AF018}"/>
              </a:ext>
            </a:extLst>
          </p:cNvPr>
          <p:cNvSpPr txBox="1"/>
          <p:nvPr/>
        </p:nvSpPr>
        <p:spPr>
          <a:xfrm>
            <a:off x="9798000" y="6436827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14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BD8C5-550F-40A8-997F-4E4DB9B50FFC}"/>
              </a:ext>
            </a:extLst>
          </p:cNvPr>
          <p:cNvSpPr txBox="1"/>
          <p:nvPr/>
        </p:nvSpPr>
        <p:spPr>
          <a:xfrm>
            <a:off x="5186778" y="5621823"/>
            <a:ext cx="181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4" name="Picture 4" descr="নারী উন্নয়ন এর ছবির ফলাফল">
            <a:extLst>
              <a:ext uri="{FF2B5EF4-FFF2-40B4-BE49-F238E27FC236}">
                <a16:creationId xmlns:a16="http://schemas.microsoft.com/office/drawing/2014/main" id="{9CFB1E8C-255F-4C8E-82FB-D0F4E255260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573044"/>
            <a:ext cx="3657601" cy="36576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506AEDEE-BA1F-4055-835B-ABDC1FE56CA2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D5F03-EC7C-4103-9428-8BF2DA1C75F0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25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nitation এর ছবির ফলাফল">
            <a:extLst>
              <a:ext uri="{FF2B5EF4-FFF2-40B4-BE49-F238E27FC236}">
                <a16:creationId xmlns:a16="http://schemas.microsoft.com/office/drawing/2014/main" id="{5CEEF5E6-D2E9-4906-B528-09F789FB28C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573044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73F6C-BC37-4D9E-BA2E-BB2A4240FCB3}"/>
              </a:ext>
            </a:extLst>
          </p:cNvPr>
          <p:cNvSpPr txBox="1"/>
          <p:nvPr/>
        </p:nvSpPr>
        <p:spPr>
          <a:xfrm>
            <a:off x="5302816" y="5621823"/>
            <a:ext cx="158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1ECBE982-327D-492E-94B9-38545E9E9917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D9DFA-CC3D-46BF-A9E0-1EF6F83AC99F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15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সম্পর্কিত ছবি">
            <a:extLst>
              <a:ext uri="{FF2B5EF4-FFF2-40B4-BE49-F238E27FC236}">
                <a16:creationId xmlns:a16="http://schemas.microsoft.com/office/drawing/2014/main" id="{7DDBD94E-FF04-4C02-9623-E3A299725A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3044"/>
            <a:ext cx="3657600" cy="36576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71A33-56AC-44E3-941F-1F9414F5B74F}"/>
              </a:ext>
            </a:extLst>
          </p:cNvPr>
          <p:cNvSpPr txBox="1"/>
          <p:nvPr/>
        </p:nvSpPr>
        <p:spPr>
          <a:xfrm>
            <a:off x="5179143" y="5621823"/>
            <a:ext cx="183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C8875042-09A8-40AF-8DA6-9D40E6E78084}"/>
              </a:ext>
            </a:extLst>
          </p:cNvPr>
          <p:cNvSpPr/>
          <p:nvPr/>
        </p:nvSpPr>
        <p:spPr>
          <a:xfrm>
            <a:off x="9012435" y="0"/>
            <a:ext cx="3185652" cy="3185652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716B7-CF3E-451C-A713-5FA2F14D6E92}"/>
              </a:ext>
            </a:extLst>
          </p:cNvPr>
          <p:cNvSpPr txBox="1"/>
          <p:nvPr/>
        </p:nvSpPr>
        <p:spPr>
          <a:xfrm>
            <a:off x="9115675" y="1592826"/>
            <a:ext cx="318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01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0BD5B-7290-4847-AABC-AF04B5B4FD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20011" y="1733550"/>
            <a:ext cx="4033838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04F3D-B8D6-43B6-B102-9670A6086120}"/>
              </a:ext>
            </a:extLst>
          </p:cNvPr>
          <p:cNvSpPr txBox="1"/>
          <p:nvPr/>
        </p:nvSpPr>
        <p:spPr>
          <a:xfrm>
            <a:off x="3244850" y="3167390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8ECC6-78DF-4EC0-9C42-B02A25E1284C}"/>
              </a:ext>
            </a:extLst>
          </p:cNvPr>
          <p:cNvSpPr txBox="1"/>
          <p:nvPr/>
        </p:nvSpPr>
        <p:spPr>
          <a:xfrm>
            <a:off x="752473" y="3867150"/>
            <a:ext cx="696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দেশগুলোতে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্যাবলী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601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মূল্যায়ন এর ছবির ফলাফল">
            <a:extLst>
              <a:ext uri="{FF2B5EF4-FFF2-40B4-BE49-F238E27FC236}">
                <a16:creationId xmlns:a16="http://schemas.microsoft.com/office/drawing/2014/main" id="{DF07DCE2-7F95-42EC-8723-94A82F64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3" y="1135703"/>
            <a:ext cx="6396270" cy="45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103A4-FF4A-48CD-A5B2-AC19B6AE4308}"/>
              </a:ext>
            </a:extLst>
          </p:cNvPr>
          <p:cNvSpPr txBox="1"/>
          <p:nvPr/>
        </p:nvSpPr>
        <p:spPr>
          <a:xfrm>
            <a:off x="8299091" y="1973582"/>
            <a:ext cx="938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2DF5B4-E71A-4FD3-85FA-2295BFCF88F9}"/>
              </a:ext>
            </a:extLst>
          </p:cNvPr>
          <p:cNvSpPr txBox="1"/>
          <p:nvPr/>
        </p:nvSpPr>
        <p:spPr>
          <a:xfrm>
            <a:off x="6361077" y="2435247"/>
            <a:ext cx="481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ষ্কার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</p:spTree>
    <p:extLst>
      <p:ext uri="{BB962C8B-B14F-4D97-AF65-F5344CB8AC3E}">
        <p14:creationId xmlns:p14="http://schemas.microsoft.com/office/powerpoint/2010/main" val="26823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42D75F-21E8-416A-AB15-9A5CB39D0EC8}"/>
              </a:ext>
            </a:extLst>
          </p:cNvPr>
          <p:cNvSpPr/>
          <p:nvPr/>
        </p:nvSpPr>
        <p:spPr>
          <a:xfrm>
            <a:off x="1155382" y="1905755"/>
            <a:ext cx="67351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মুজিব</a:t>
            </a:r>
            <a:r>
              <a:rPr lang="en-US" sz="8800" b="1" dirty="0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বর্ষের</a:t>
            </a:r>
            <a:r>
              <a:rPr lang="en-US" sz="8800" b="1" dirty="0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স্পর্শে</a:t>
            </a:r>
            <a:r>
              <a:rPr lang="en-US" sz="8800" b="1" dirty="0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নন্দিত</a:t>
            </a:r>
            <a:r>
              <a:rPr lang="en-US" sz="8800" b="1" dirty="0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87E0E"/>
                </a:solidFill>
                <a:latin typeface="Bauhaus 93" panose="04030905020B02020C02" pitchFamily="82" charset="0"/>
                <a:cs typeface="NikoshBAN" panose="02000000000000000000" pitchFamily="2" charset="0"/>
              </a:rPr>
              <a:t>বাংলাদেশ</a:t>
            </a:r>
            <a:endParaRPr lang="en-US" sz="8800" b="1" dirty="0">
              <a:solidFill>
                <a:srgbClr val="087E0E"/>
              </a:solidFill>
              <a:latin typeface="Bauhaus 93" panose="04030905020B02020C02" pitchFamily="8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CC803-7E46-4E16-AEA5-B17F0EAC98A4}"/>
              </a:ext>
            </a:extLst>
          </p:cNvPr>
          <p:cNvSpPr/>
          <p:nvPr/>
        </p:nvSpPr>
        <p:spPr>
          <a:xfrm>
            <a:off x="8084641" y="-1316293"/>
            <a:ext cx="53905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1300" dirty="0">
                <a:solidFill>
                  <a:srgbClr val="FF0000"/>
                </a:solidFill>
                <a:latin typeface="Haettenschweiler" panose="020B0706040902060204" pitchFamily="34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116ACE-9DFF-46FE-B70A-237F22B4ADF1}"/>
              </a:ext>
            </a:extLst>
          </p:cNvPr>
          <p:cNvSpPr/>
          <p:nvPr/>
        </p:nvSpPr>
        <p:spPr>
          <a:xfrm>
            <a:off x="8875426" y="1810277"/>
            <a:ext cx="2298852" cy="2298852"/>
          </a:xfrm>
          <a:prstGeom prst="ellipse">
            <a:avLst/>
          </a:prstGeom>
          <a:solidFill>
            <a:srgbClr val="087E0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E3BC7-D691-4FDD-AAF6-18ED305C1D53}"/>
              </a:ext>
            </a:extLst>
          </p:cNvPr>
          <p:cNvSpPr/>
          <p:nvPr/>
        </p:nvSpPr>
        <p:spPr>
          <a:xfrm>
            <a:off x="8926155" y="1646287"/>
            <a:ext cx="22988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Haettenschweiler" panose="020B0706040902060204" pitchFamily="34" charset="0"/>
                <a:cs typeface="NikoshBAN" panose="02000000000000000000" pitchFamily="2" charset="0"/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F6B356-A8E9-4BBE-838D-B8F580C09245}"/>
              </a:ext>
            </a:extLst>
          </p:cNvPr>
          <p:cNvSpPr/>
          <p:nvPr/>
        </p:nvSpPr>
        <p:spPr>
          <a:xfrm>
            <a:off x="5956" y="4559148"/>
            <a:ext cx="2298852" cy="2298852"/>
          </a:xfrm>
          <a:prstGeom prst="ellipse">
            <a:avLst/>
          </a:prstGeom>
          <a:solidFill>
            <a:srgbClr val="087E0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94552-E9A5-413B-BD98-B35DF9EB467D}"/>
              </a:ext>
            </a:extLst>
          </p:cNvPr>
          <p:cNvSpPr txBox="1"/>
          <p:nvPr/>
        </p:nvSpPr>
        <p:spPr>
          <a:xfrm>
            <a:off x="178989" y="5274429"/>
            <a:ext cx="1952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68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27686-B5BF-4C09-A8FF-C7EF4FD8E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2889" r="-2149" b="-1515"/>
          <a:stretch/>
        </p:blipFill>
        <p:spPr>
          <a:xfrm>
            <a:off x="4037696" y="441834"/>
            <a:ext cx="4116608" cy="392473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86535-D2F1-4A5E-BCBD-DC6638F65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383280" y="4508027"/>
            <a:ext cx="6014376" cy="2069753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A062ABB-77BC-4117-AB0F-E611372F922A}"/>
              </a:ext>
            </a:extLst>
          </p:cNvPr>
          <p:cNvSpPr/>
          <p:nvPr/>
        </p:nvSpPr>
        <p:spPr>
          <a:xfrm rot="18921520">
            <a:off x="-1898512" y="-407823"/>
            <a:ext cx="5831504" cy="287002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8FA65-694D-4BEC-BC47-B88BEC9E99AB}"/>
              </a:ext>
            </a:extLst>
          </p:cNvPr>
          <p:cNvSpPr txBox="1"/>
          <p:nvPr/>
        </p:nvSpPr>
        <p:spPr>
          <a:xfrm>
            <a:off x="297124" y="500791"/>
            <a:ext cx="2549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D6AE8-2FBF-4C54-BBCD-D956A5E348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181604">
            <a:off x="1401806" y="620548"/>
            <a:ext cx="995540" cy="4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554D0-6A40-4828-BA6B-7FC4CE004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182319" y="5219425"/>
            <a:ext cx="5827362" cy="1638575"/>
          </a:xfrm>
          <a:prstGeom prst="rect">
            <a:avLst/>
          </a:prstGeom>
        </p:spPr>
      </p:pic>
      <p:pic>
        <p:nvPicPr>
          <p:cNvPr id="2050" name="Picture 2" descr="Image result for unicef">
            <a:extLst>
              <a:ext uri="{FF2B5EF4-FFF2-40B4-BE49-F238E27FC236}">
                <a16:creationId xmlns:a16="http://schemas.microsoft.com/office/drawing/2014/main" id="{C2DE14ED-FE7E-4EBD-9859-C4627CFBB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9665" y="1500759"/>
            <a:ext cx="5116165" cy="364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FF0236B-12AD-4724-9AD9-6C2850661EFC}"/>
              </a:ext>
            </a:extLst>
          </p:cNvPr>
          <p:cNvSpPr/>
          <p:nvPr/>
        </p:nvSpPr>
        <p:spPr>
          <a:xfrm rot="18921520">
            <a:off x="-1904203" y="-405487"/>
            <a:ext cx="5831504" cy="28538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3A4F6-E961-4BA2-A6BB-1CE9FD41A98B}"/>
              </a:ext>
            </a:extLst>
          </p:cNvPr>
          <p:cNvSpPr txBox="1"/>
          <p:nvPr/>
        </p:nvSpPr>
        <p:spPr>
          <a:xfrm>
            <a:off x="297124" y="500791"/>
            <a:ext cx="2549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C41AB-8373-4818-9D77-8B807860A4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181604">
            <a:off x="1401806" y="620548"/>
            <a:ext cx="995540" cy="49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00664-9476-4E69-8828-EFA5895D75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437081" y="1500759"/>
            <a:ext cx="4811485" cy="364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4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29AC0-3776-402B-B8CA-D2EE27F2E5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5569" y="1901549"/>
            <a:ext cx="8820861" cy="2531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66E30F-E1E6-4DF1-B80D-9BB333379315}"/>
              </a:ext>
            </a:extLst>
          </p:cNvPr>
          <p:cNvSpPr txBox="1"/>
          <p:nvPr/>
        </p:nvSpPr>
        <p:spPr>
          <a:xfrm>
            <a:off x="5041008" y="5287816"/>
            <a:ext cx="2109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0730D-3EE8-4EC1-952C-ECBA1325C519}"/>
              </a:ext>
            </a:extLst>
          </p:cNvPr>
          <p:cNvSpPr txBox="1"/>
          <p:nvPr/>
        </p:nvSpPr>
        <p:spPr>
          <a:xfrm>
            <a:off x="4409267" y="800743"/>
            <a:ext cx="337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14534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33140-2744-4376-9F77-A5D45580BD5A}"/>
              </a:ext>
            </a:extLst>
          </p:cNvPr>
          <p:cNvSpPr txBox="1"/>
          <p:nvPr/>
        </p:nvSpPr>
        <p:spPr>
          <a:xfrm>
            <a:off x="5584722" y="2698955"/>
            <a:ext cx="102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A3E76-3C18-4803-B0D9-5B696EABC863}"/>
              </a:ext>
            </a:extLst>
          </p:cNvPr>
          <p:cNvSpPr txBox="1"/>
          <p:nvPr/>
        </p:nvSpPr>
        <p:spPr>
          <a:xfrm>
            <a:off x="4585517" y="3559747"/>
            <a:ext cx="414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Unicef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কার্যপরিধী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8E8A-56F5-41E1-8FAB-F03207D94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8726" y="3609963"/>
            <a:ext cx="441121" cy="255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E21F8-72B4-4A77-B4E4-2F7F970532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8726" y="3879689"/>
            <a:ext cx="441121" cy="25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71443-9046-4A77-9608-766C791FA8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8726" y="4163200"/>
            <a:ext cx="441121" cy="255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C9E5F-D3B2-490E-A801-3CC8DE2D01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35927" y="2187613"/>
            <a:ext cx="1160073" cy="11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33B578-27DE-4F56-8E6F-016649D8634F}"/>
              </a:ext>
            </a:extLst>
          </p:cNvPr>
          <p:cNvGrpSpPr/>
          <p:nvPr/>
        </p:nvGrpSpPr>
        <p:grpSpPr>
          <a:xfrm>
            <a:off x="1257306" y="2057400"/>
            <a:ext cx="3572793" cy="2743200"/>
            <a:chOff x="1257306" y="2057400"/>
            <a:chExt cx="3572793" cy="2743200"/>
          </a:xfrm>
        </p:grpSpPr>
        <p:sp>
          <p:nvSpPr>
            <p:cNvPr id="3" name="Arrow: Left 2">
              <a:extLst>
                <a:ext uri="{FF2B5EF4-FFF2-40B4-BE49-F238E27FC236}">
                  <a16:creationId xmlns:a16="http://schemas.microsoft.com/office/drawing/2014/main" id="{7155F1E1-2966-4D80-B2FF-91582DE868BE}"/>
                </a:ext>
              </a:extLst>
            </p:cNvPr>
            <p:cNvSpPr/>
            <p:nvPr/>
          </p:nvSpPr>
          <p:spPr>
            <a:xfrm flipH="1">
              <a:off x="3971010" y="2968113"/>
              <a:ext cx="859089" cy="921774"/>
            </a:xfrm>
            <a:prstGeom prst="leftArrow">
              <a:avLst>
                <a:gd name="adj1" fmla="val 91667"/>
                <a:gd name="adj2" fmla="val 129199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সম্পর্কিত ছবি">
              <a:extLst>
                <a:ext uri="{FF2B5EF4-FFF2-40B4-BE49-F238E27FC236}">
                  <a16:creationId xmlns:a16="http://schemas.microsoft.com/office/drawing/2014/main" id="{2B046A67-9895-4F12-966C-DEF9ACEC7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7"/>
            <a:stretch/>
          </p:blipFill>
          <p:spPr bwMode="auto">
            <a:xfrm>
              <a:off x="1257306" y="2057400"/>
              <a:ext cx="2743200" cy="2743200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469B3-762B-4803-9DB3-072A38B3B9CA}"/>
              </a:ext>
            </a:extLst>
          </p:cNvPr>
          <p:cNvGrpSpPr/>
          <p:nvPr/>
        </p:nvGrpSpPr>
        <p:grpSpPr>
          <a:xfrm>
            <a:off x="4916133" y="2057400"/>
            <a:ext cx="3587540" cy="2743200"/>
            <a:chOff x="4916133" y="2057400"/>
            <a:chExt cx="3587540" cy="2743200"/>
          </a:xfrm>
        </p:grpSpPr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CD244261-DE1F-4A4E-B8CB-C11533F054AC}"/>
                </a:ext>
              </a:extLst>
            </p:cNvPr>
            <p:cNvSpPr/>
            <p:nvPr/>
          </p:nvSpPr>
          <p:spPr>
            <a:xfrm flipH="1">
              <a:off x="7644584" y="2968113"/>
              <a:ext cx="859089" cy="921774"/>
            </a:xfrm>
            <a:prstGeom prst="leftArrow">
              <a:avLst>
                <a:gd name="adj1" fmla="val 91667"/>
                <a:gd name="adj2" fmla="val 129199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032" name="Picture 8" descr="সম্পর্কিত ছবি">
              <a:extLst>
                <a:ext uri="{FF2B5EF4-FFF2-40B4-BE49-F238E27FC236}">
                  <a16:creationId xmlns:a16="http://schemas.microsoft.com/office/drawing/2014/main" id="{00EE9B03-729D-4302-A6B4-135D766058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133" y="2057400"/>
              <a:ext cx="2743200" cy="2743200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poor children education এর ছবির ফলাফল">
            <a:extLst>
              <a:ext uri="{FF2B5EF4-FFF2-40B4-BE49-F238E27FC236}">
                <a16:creationId xmlns:a16="http://schemas.microsoft.com/office/drawing/2014/main" id="{70DDBE0F-D5E7-4D4D-AB98-8B4C7BE86934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60" y="2057400"/>
            <a:ext cx="2743200" cy="27432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58ECE-E7CA-4BE5-B915-D26F7FC9D01F}"/>
              </a:ext>
            </a:extLst>
          </p:cNvPr>
          <p:cNvSpPr txBox="1"/>
          <p:nvPr/>
        </p:nvSpPr>
        <p:spPr>
          <a:xfrm>
            <a:off x="2011931" y="5034982"/>
            <a:ext cx="123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র্জাতিক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1DCBC-A293-4250-92AE-5E3E7FE6F636}"/>
              </a:ext>
            </a:extLst>
          </p:cNvPr>
          <p:cNvSpPr txBox="1"/>
          <p:nvPr/>
        </p:nvSpPr>
        <p:spPr>
          <a:xfrm>
            <a:off x="5936230" y="5034982"/>
            <a:ext cx="70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78367-E381-46AD-89B0-DA7FA03ED393}"/>
              </a:ext>
            </a:extLst>
          </p:cNvPr>
          <p:cNvSpPr txBox="1"/>
          <p:nvPr/>
        </p:nvSpPr>
        <p:spPr>
          <a:xfrm>
            <a:off x="9488891" y="5065760"/>
            <a:ext cx="9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17677-4CD4-424C-96BB-9247744EE4CC}"/>
              </a:ext>
            </a:extLst>
          </p:cNvPr>
          <p:cNvSpPr txBox="1"/>
          <p:nvPr/>
        </p:nvSpPr>
        <p:spPr>
          <a:xfrm>
            <a:off x="5166851" y="1155379"/>
            <a:ext cx="185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025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3588569A-1404-45C0-B19E-A284899B0097}"/>
              </a:ext>
            </a:extLst>
          </p:cNvPr>
          <p:cNvSpPr/>
          <p:nvPr/>
        </p:nvSpPr>
        <p:spPr>
          <a:xfrm>
            <a:off x="9419304" y="0"/>
            <a:ext cx="2772696" cy="2772696"/>
          </a:xfrm>
          <a:prstGeom prst="teardrop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A6943-4578-4538-A403-38C5FF9F7D30}"/>
              </a:ext>
            </a:extLst>
          </p:cNvPr>
          <p:cNvSpPr txBox="1"/>
          <p:nvPr/>
        </p:nvSpPr>
        <p:spPr>
          <a:xfrm flipH="1">
            <a:off x="9615532" y="1664804"/>
            <a:ext cx="2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Unicef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unicef headquarters এর ছবির ফলাফল">
            <a:extLst>
              <a:ext uri="{FF2B5EF4-FFF2-40B4-BE49-F238E27FC236}">
                <a16:creationId xmlns:a16="http://schemas.microsoft.com/office/drawing/2014/main" id="{70A2BBC1-4CC7-41B0-AA33-B666CEFF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48" y="2575293"/>
            <a:ext cx="2128568" cy="2094684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bel prize for unicef এর ছবির ফলাফল">
            <a:extLst>
              <a:ext uri="{FF2B5EF4-FFF2-40B4-BE49-F238E27FC236}">
                <a16:creationId xmlns:a16="http://schemas.microsoft.com/office/drawing/2014/main" id="{DE25C3BA-8728-48E8-891E-EF76A58D9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405" y="2575293"/>
            <a:ext cx="2128569" cy="2094684"/>
          </a:xfrm>
          <a:prstGeom prst="ellipse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2D4A53-BB5F-4C4E-9C3F-CD7D76D4E053}"/>
              </a:ext>
            </a:extLst>
          </p:cNvPr>
          <p:cNvGrpSpPr/>
          <p:nvPr/>
        </p:nvGrpSpPr>
        <p:grpSpPr>
          <a:xfrm>
            <a:off x="1469785" y="2575293"/>
            <a:ext cx="2283357" cy="2364200"/>
            <a:chOff x="2369437" y="2575293"/>
            <a:chExt cx="2283357" cy="2364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511C13-6068-44E9-B4B4-8B581D670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-12889" r="-2149" b="-1515"/>
            <a:stretch/>
          </p:blipFill>
          <p:spPr>
            <a:xfrm>
              <a:off x="2369437" y="2575293"/>
              <a:ext cx="2283357" cy="2176929"/>
            </a:xfrm>
            <a:prstGeom prst="ellipse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55738D-2688-4355-AFEA-1D616540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/>
          </p:blipFill>
          <p:spPr>
            <a:xfrm>
              <a:off x="2966935" y="4564951"/>
              <a:ext cx="1088360" cy="3745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F5D248-C7B4-436B-BE3C-B177A21D483C}"/>
              </a:ext>
            </a:extLst>
          </p:cNvPr>
          <p:cNvSpPr txBox="1"/>
          <p:nvPr/>
        </p:nvSpPr>
        <p:spPr>
          <a:xfrm>
            <a:off x="1715659" y="5063155"/>
            <a:ext cx="1791607" cy="3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21860-DE79-44C4-AE34-7C5724713717}"/>
              </a:ext>
            </a:extLst>
          </p:cNvPr>
          <p:cNvSpPr txBox="1"/>
          <p:nvPr/>
        </p:nvSpPr>
        <p:spPr>
          <a:xfrm>
            <a:off x="4707500" y="5063155"/>
            <a:ext cx="277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5D9C7-6F31-4EF7-9ADE-DBD7881F81E1}"/>
              </a:ext>
            </a:extLst>
          </p:cNvPr>
          <p:cNvSpPr txBox="1"/>
          <p:nvPr/>
        </p:nvSpPr>
        <p:spPr>
          <a:xfrm>
            <a:off x="8433789" y="5063155"/>
            <a:ext cx="23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উইয়র্ক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60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সম্পর্কিত ছবি">
            <a:extLst>
              <a:ext uri="{FF2B5EF4-FFF2-40B4-BE49-F238E27FC236}">
                <a16:creationId xmlns:a16="http://schemas.microsoft.com/office/drawing/2014/main" id="{6F8529C7-02F7-4565-A26C-CD46DF0A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37" y="1625943"/>
            <a:ext cx="2765326" cy="31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CFEE50-6B70-4F94-A630-40D2B7165E0C}"/>
              </a:ext>
            </a:extLst>
          </p:cNvPr>
          <p:cNvSpPr txBox="1"/>
          <p:nvPr/>
        </p:nvSpPr>
        <p:spPr>
          <a:xfrm>
            <a:off x="5003800" y="809331"/>
            <a:ext cx="218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8DD7A-6018-4C45-BEE2-CCAE995706D1}"/>
              </a:ext>
            </a:extLst>
          </p:cNvPr>
          <p:cNvSpPr txBox="1"/>
          <p:nvPr/>
        </p:nvSpPr>
        <p:spPr>
          <a:xfrm>
            <a:off x="4713337" y="5279228"/>
            <a:ext cx="276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</p:spTree>
    <p:extLst>
      <p:ext uri="{BB962C8B-B14F-4D97-AF65-F5344CB8AC3E}">
        <p14:creationId xmlns:p14="http://schemas.microsoft.com/office/powerpoint/2010/main" val="238073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602</Words>
  <Application>Microsoft Office PowerPoint</Application>
  <PresentationFormat>Widescreen</PresentationFormat>
  <Paragraphs>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Bauhaus 93</vt:lpstr>
      <vt:lpstr>Calibri</vt:lpstr>
      <vt:lpstr>Calibri Light</vt:lpstr>
      <vt:lpstr>Haettenschweiler</vt:lpstr>
      <vt:lpstr>Impact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98</cp:revision>
  <dcterms:created xsi:type="dcterms:W3CDTF">2020-01-03T08:52:42Z</dcterms:created>
  <dcterms:modified xsi:type="dcterms:W3CDTF">2020-01-10T15:19:06Z</dcterms:modified>
</cp:coreProperties>
</file>