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1" r:id="rId4"/>
    <p:sldId id="263" r:id="rId5"/>
    <p:sldId id="270" r:id="rId6"/>
    <p:sldId id="266" r:id="rId7"/>
    <p:sldId id="271" r:id="rId8"/>
    <p:sldId id="272" r:id="rId9"/>
    <p:sldId id="273" r:id="rId10"/>
    <p:sldId id="274" r:id="rId11"/>
    <p:sldId id="277" r:id="rId12"/>
    <p:sldId id="279" r:id="rId13"/>
    <p:sldId id="276" r:id="rId14"/>
    <p:sldId id="280" r:id="rId15"/>
    <p:sldId id="281" r:id="rId16"/>
    <p:sldId id="285" r:id="rId17"/>
    <p:sldId id="282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5D2E-53E7-410C-953E-9A7D15625A08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C705-BBF8-46EC-A6D7-4237F4A6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6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7C705-BBF8-46EC-A6D7-4237F4A63E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2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E77F-353D-4BE1-8E8E-F8D4579B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3A428-F886-4A34-8271-C09DA6A64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A1A02-B212-428A-89E1-CB41E0B1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AC8BF-2CF6-4C8F-93C6-4CB60711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4EA3-8FDB-42B8-B482-004FDB8D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4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2EE2-AE9B-4BDE-9459-6B5DA78B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A7A5C-379B-413F-BF20-ADE6AF011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8811-F877-4B9D-9C3C-97AE5596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0555C-803E-4331-997E-D327A9CD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8457-B2ED-4DC0-9687-15E1FC4C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A5F31-650C-4349-B087-FB1D74EC3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035E0-EA85-42A8-97EA-3BEBD6EF9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F447-18D2-4A7B-AC81-6EB7B166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0D738-9DB8-420D-A4C9-045302F6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C4F1-3591-4DF7-9B3A-7952259F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8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8BD8-F96B-4213-A101-5E4C1DAC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016B-73B2-4CBE-9CC1-C2B20B42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B4FF3-B675-4E80-8DEB-F0657F4B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4CF4-9DB0-4240-8E66-461234BC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15A98-2F32-4A68-9F54-CFEEED59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3277-3764-48FD-AC11-E9F0EFB0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2A05-06CC-4F2E-8389-58A02D51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8DAA-3EA7-4F32-9243-30047637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714DB-95DC-4753-BADF-05C48DB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E58E-DB5E-46F5-82DC-F1265417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EA93-82E1-4B3A-BC33-C76E4A7F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1D07-94CA-44AA-A1B2-243718BB6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957D7-C0E9-4BB7-AF77-CA021E83B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3E793-3577-4B0D-A5F3-65E3426C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917FE-7B06-4C08-B276-8301E25F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747C-B070-4D40-AACB-5B34800C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C53C-3DF2-4226-AEAF-8A017549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EAC0F-44FC-46BE-AED6-923A58BD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F6A20-C9FA-4AEC-B0D3-EF93F1F94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FC68-3BE1-49F7-AA52-296863AFA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BA163-7510-44C1-9CCA-333208D85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34162-FAD6-4DB5-BC18-D0BB8672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2B2AD-141E-4D60-A819-A4944FC1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BA31D-5458-4FFF-A661-228FAB2C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6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ECF9-62C4-4219-BD23-5EC683FC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F9520-FF06-455A-92C9-E7AAC129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91737-E3C8-44B8-9EE8-AF1DB5C7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E5DC-0BBA-4A77-AAAE-05E0C33C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00B0F0">
                <a:alpha val="17000"/>
              </a:srgbClr>
            </a:gs>
            <a:gs pos="100000">
              <a:srgbClr val="FFC000">
                <a:lumMod val="100000"/>
                <a:alpha val="6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39E8712-A60C-41D7-AE77-91D0DD71727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frame">
            <a:avLst>
              <a:gd name="adj1" fmla="val 2599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63500" dir="14400000" sx="101000" sy="101000" algn="t" rotWithShape="0">
              <a:schemeClr val="tx1"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0C3CE-D6F4-4C3A-B322-DAEA5D018612}"/>
              </a:ext>
            </a:extLst>
          </p:cNvPr>
          <p:cNvSpPr txBox="1"/>
          <p:nvPr userDrawn="1"/>
        </p:nvSpPr>
        <p:spPr>
          <a:xfrm>
            <a:off x="9283966" y="6304780"/>
            <a:ext cx="30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Mithuroy0007@gmail.com</a:t>
            </a:r>
            <a:endParaRPr lang="en-GB" sz="1800" b="1" dirty="0">
              <a:solidFill>
                <a:schemeClr val="accent1">
                  <a:lumMod val="60000"/>
                  <a:lumOff val="4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6302-CE0B-46DA-9F91-D6125332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34FF-9CD6-4CF0-9B46-0FE055D2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7D3B0-E425-44FE-BFC8-0676ED000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2D81-E310-4F4C-BA6C-907CB893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C696B-7FB4-4E49-AC17-6E427FDF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A0D-31D6-47FC-AB8B-BBB9015F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9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53E9-EF32-4E97-BBF2-AF7C03E2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1CB0A-5770-419A-BC7E-7B6CE6C95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AB81F-ACD5-46FE-A798-A7984202A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2ABD-D4C5-469A-99BF-03763E8F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FF0AE-2B81-4109-987A-62D10D56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A2A54-6BCB-48CE-8ED0-B4954617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BAC45-4F3A-4F51-BEB1-BD0E3F99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B6AC-D60F-4D8E-B11F-119EFEE9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D7DD-5316-4744-84F2-BF0BEFADD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4B62-AFFB-4884-8440-8F60AF312030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243A-B43A-407D-9EDE-94F717BAA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CFBBE-4CA7-463A-9511-F0755F14E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84FA-27DE-4164-9622-AE891441C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9.xml"/><Relationship Id="rId7" Type="http://schemas.openxmlformats.org/officeDocument/2006/relationships/image" Target="../media/image14.gi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jpg"/><Relationship Id="rId11" Type="http://schemas.openxmlformats.org/officeDocument/2006/relationships/image" Target="../media/image17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g"/><Relationship Id="rId4" Type="http://schemas.openxmlformats.org/officeDocument/2006/relationships/tags" Target="../tags/tag40.xml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2iMqjPeY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5.xml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g"/><Relationship Id="rId4" Type="http://schemas.openxmlformats.org/officeDocument/2006/relationships/tags" Target="../tags/tag16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2.gi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1.gi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23.xml"/><Relationship Id="rId7" Type="http://schemas.openxmlformats.org/officeDocument/2006/relationships/image" Target="../media/image5.gi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27.xml"/><Relationship Id="rId7" Type="http://schemas.openxmlformats.org/officeDocument/2006/relationships/image" Target="../media/image8.jp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1.xml"/><Relationship Id="rId7" Type="http://schemas.openxmlformats.org/officeDocument/2006/relationships/image" Target="../media/image8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gi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B4149-797E-4B49-B07F-5F23DF666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13" y="2088358"/>
            <a:ext cx="3900135" cy="3780032"/>
          </a:xfrm>
          <a:prstGeom prst="ellipse">
            <a:avLst/>
          </a:prstGeom>
          <a:ln w="3175" cap="rnd"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87F98-133D-4DCE-BD72-FDAF0E51CE68}"/>
              </a:ext>
            </a:extLst>
          </p:cNvPr>
          <p:cNvSpPr txBox="1"/>
          <p:nvPr/>
        </p:nvSpPr>
        <p:spPr>
          <a:xfrm>
            <a:off x="665871" y="261047"/>
            <a:ext cx="10860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আজকের মাল্টিমিডিয়া ক্লাসে</a:t>
            </a:r>
            <a:endParaRPr lang="en-US" sz="40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GB" sz="7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226040-5B30-403B-BDF8-EDBA0E537656}"/>
              </a:ext>
            </a:extLst>
          </p:cNvPr>
          <p:cNvGrpSpPr/>
          <p:nvPr/>
        </p:nvGrpSpPr>
        <p:grpSpPr>
          <a:xfrm>
            <a:off x="231720" y="5870762"/>
            <a:ext cx="1276001" cy="849891"/>
            <a:chOff x="48840" y="5955168"/>
            <a:chExt cx="1276001" cy="849891"/>
          </a:xfrm>
        </p:grpSpPr>
        <p:sp>
          <p:nvSpPr>
            <p:cNvPr id="6" name="MH_Other_10">
              <a:extLst>
                <a:ext uri="{FF2B5EF4-FFF2-40B4-BE49-F238E27FC236}">
                  <a16:creationId xmlns:a16="http://schemas.microsoft.com/office/drawing/2014/main" id="{34668840-88B4-4926-AA06-E5930120211F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MH_Other_10">
              <a:extLst>
                <a:ext uri="{FF2B5EF4-FFF2-40B4-BE49-F238E27FC236}">
                  <a16:creationId xmlns:a16="http://schemas.microsoft.com/office/drawing/2014/main" id="{94F7CCA7-75A3-480F-982E-53C6681E64A1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MH_Other_10">
              <a:extLst>
                <a:ext uri="{FF2B5EF4-FFF2-40B4-BE49-F238E27FC236}">
                  <a16:creationId xmlns:a16="http://schemas.microsoft.com/office/drawing/2014/main" id="{6130F1F0-0EB4-40CD-BC66-6950EA29C1F4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MH_Other_10">
              <a:extLst>
                <a:ext uri="{FF2B5EF4-FFF2-40B4-BE49-F238E27FC236}">
                  <a16:creationId xmlns:a16="http://schemas.microsoft.com/office/drawing/2014/main" id="{2F3A286D-29DD-426D-97A6-0557DF142F4A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6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A492B2-549C-4CC6-96FF-8D653F859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10" y="770506"/>
            <a:ext cx="2430071" cy="1744050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13FBB-8062-4236-BA52-C56F74EDD9F8}"/>
              </a:ext>
            </a:extLst>
          </p:cNvPr>
          <p:cNvSpPr txBox="1"/>
          <p:nvPr/>
        </p:nvSpPr>
        <p:spPr>
          <a:xfrm>
            <a:off x="2455974" y="2572396"/>
            <a:ext cx="758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800" b="1" dirty="0" err="1">
                <a:ln w="0"/>
                <a:solidFill>
                  <a:srgbClr val="C00000"/>
                </a:solidFill>
              </a:rPr>
              <a:t>চাঁদ</a:t>
            </a:r>
            <a:r>
              <a:rPr lang="en-US" sz="4800" b="1" dirty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</a:rPr>
              <a:t>কী</a:t>
            </a:r>
            <a:r>
              <a:rPr lang="en-US" sz="4800" b="1" dirty="0">
                <a:ln w="0"/>
                <a:solidFill>
                  <a:srgbClr val="C00000"/>
                </a:solidFill>
              </a:rPr>
              <a:t>?  </a:t>
            </a:r>
            <a:endParaRPr lang="en-GB" sz="4800" b="1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6EB3-D45D-4E10-97FB-DA749A196C0A}"/>
              </a:ext>
            </a:extLst>
          </p:cNvPr>
          <p:cNvSpPr txBox="1"/>
          <p:nvPr/>
        </p:nvSpPr>
        <p:spPr>
          <a:xfrm>
            <a:off x="1605199" y="3576924"/>
            <a:ext cx="85812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মহাকাশের যে বস্তু পৃথিবীর চারিদিকে ঘোরে তাই </a:t>
            </a:r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চাঁদ।  </a:t>
            </a:r>
            <a:endParaRPr lang="en-GB" sz="4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B7EF5-BD65-4661-91B8-4F8BB2B34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30" y="944267"/>
            <a:ext cx="3726730" cy="2737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3347D-A227-4BC8-ADED-5D1C51216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8" y="3755363"/>
            <a:ext cx="3735781" cy="274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058820-AF9F-469B-A3DA-4181EE6541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989"/>
          <a:stretch/>
        </p:blipFill>
        <p:spPr>
          <a:xfrm>
            <a:off x="6543198" y="940700"/>
            <a:ext cx="3753831" cy="2761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DFEBCC-C07A-499D-A6C2-92E302FE5D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8845"/>
          <a:stretch/>
        </p:blipFill>
        <p:spPr>
          <a:xfrm>
            <a:off x="2749632" y="3755363"/>
            <a:ext cx="3701078" cy="2735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540137-8A06-4F2C-BC5A-FCF4206F6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42" y="2059947"/>
            <a:ext cx="7582488" cy="44391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1F2158-5E38-45BB-86D9-485DF353B193}"/>
              </a:ext>
            </a:extLst>
          </p:cNvPr>
          <p:cNvSpPr txBox="1"/>
          <p:nvPr/>
        </p:nvSpPr>
        <p:spPr>
          <a:xfrm>
            <a:off x="2142014" y="205378"/>
            <a:ext cx="85812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ছবিগুলি দেখো ! </a:t>
            </a:r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760F1-07B8-4CDF-AF07-C30AE9E20305}"/>
              </a:ext>
            </a:extLst>
          </p:cNvPr>
          <p:cNvGrpSpPr/>
          <p:nvPr/>
        </p:nvGrpSpPr>
        <p:grpSpPr>
          <a:xfrm>
            <a:off x="171065" y="5842626"/>
            <a:ext cx="1276001" cy="849891"/>
            <a:chOff x="48840" y="5955168"/>
            <a:chExt cx="1276001" cy="849891"/>
          </a:xfrm>
        </p:grpSpPr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A7F3D605-7E39-4BC9-BE3D-D4F6DE73F1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E2FA98BA-EB7C-4A04-A08F-03B654E2B30D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id="{D10ED904-1E00-4202-87E4-544FDCC9C5F9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MH_Other_10">
              <a:extLst>
                <a:ext uri="{FF2B5EF4-FFF2-40B4-BE49-F238E27FC236}">
                  <a16:creationId xmlns:a16="http://schemas.microsoft.com/office/drawing/2014/main" id="{E4E6CC59-B239-4C49-BAA5-831D83D7B18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48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allAtOnce"/>
      <p:bldP spid="8" grpId="0"/>
      <p:bldP spid="8" grpId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E22417-A718-4012-8BE5-9A8557E45D6E}"/>
              </a:ext>
            </a:extLst>
          </p:cNvPr>
          <p:cNvSpPr txBox="1"/>
          <p:nvPr/>
        </p:nvSpPr>
        <p:spPr>
          <a:xfrm>
            <a:off x="337378" y="1577736"/>
            <a:ext cx="111376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খাতায় নিচের ছকের মত করে একটি ছক আঁক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5B8FC0-FB67-4EDC-A242-FF51A76D2933}"/>
              </a:ext>
            </a:extLst>
          </p:cNvPr>
          <p:cNvSpPr/>
          <p:nvPr/>
        </p:nvSpPr>
        <p:spPr>
          <a:xfrm>
            <a:off x="248578" y="384600"/>
            <a:ext cx="2758190" cy="8512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endParaRPr lang="en-GB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FD60DE9-9DC2-445C-A3FE-1581CF4C6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83043"/>
              </p:ext>
            </p:extLst>
          </p:nvPr>
        </p:nvGraphicFramePr>
        <p:xfrm>
          <a:off x="1627673" y="4475484"/>
          <a:ext cx="9224470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52986">
                  <a:extLst>
                    <a:ext uri="{9D8B030D-6E8A-4147-A177-3AD203B41FA5}">
                      <a16:colId xmlns:a16="http://schemas.microsoft.com/office/drawing/2014/main" val="942573742"/>
                    </a:ext>
                  </a:extLst>
                </a:gridCol>
                <a:gridCol w="1621836">
                  <a:extLst>
                    <a:ext uri="{9D8B030D-6E8A-4147-A177-3AD203B41FA5}">
                      <a16:colId xmlns:a16="http://schemas.microsoft.com/office/drawing/2014/main" val="584686560"/>
                    </a:ext>
                  </a:extLst>
                </a:gridCol>
                <a:gridCol w="1537412">
                  <a:extLst>
                    <a:ext uri="{9D8B030D-6E8A-4147-A177-3AD203B41FA5}">
                      <a16:colId xmlns:a16="http://schemas.microsoft.com/office/drawing/2014/main" val="142065103"/>
                    </a:ext>
                  </a:extLst>
                </a:gridCol>
                <a:gridCol w="1537412">
                  <a:extLst>
                    <a:ext uri="{9D8B030D-6E8A-4147-A177-3AD203B41FA5}">
                      <a16:colId xmlns:a16="http://schemas.microsoft.com/office/drawing/2014/main" val="2422559201"/>
                    </a:ext>
                  </a:extLst>
                </a:gridCol>
                <a:gridCol w="1537412">
                  <a:extLst>
                    <a:ext uri="{9D8B030D-6E8A-4147-A177-3AD203B41FA5}">
                      <a16:colId xmlns:a16="http://schemas.microsoft.com/office/drawing/2014/main" val="2868787366"/>
                    </a:ext>
                  </a:extLst>
                </a:gridCol>
                <a:gridCol w="1537412">
                  <a:extLst>
                    <a:ext uri="{9D8B030D-6E8A-4147-A177-3AD203B41FA5}">
                      <a16:colId xmlns:a16="http://schemas.microsoft.com/office/drawing/2014/main" val="4142265830"/>
                    </a:ext>
                  </a:extLst>
                </a:gridCol>
              </a:tblGrid>
              <a:tr h="588086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76529"/>
                  </a:ext>
                </a:extLst>
              </a:tr>
              <a:tr h="109216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 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3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FEAF88-9905-45B6-895C-68BBDB39484C}"/>
              </a:ext>
            </a:extLst>
          </p:cNvPr>
          <p:cNvSpPr txBox="1"/>
          <p:nvPr/>
        </p:nvSpPr>
        <p:spPr>
          <a:xfrm>
            <a:off x="6239907" y="1641465"/>
            <a:ext cx="4612235" cy="2553891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বড় কাউকে নিয়ে আগামী কাল থেকে দুই সপ্তাহ পর্যন্ত চাঁদের আকৃতি পর্যবেক্ষণ কর এবং ছকে ছবি আঁক</a:t>
            </a:r>
            <a:r>
              <a:rPr lang="en-US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461EE3-5220-421C-91DC-A3FC45164F88}"/>
              </a:ext>
            </a:extLst>
          </p:cNvPr>
          <p:cNvGrpSpPr/>
          <p:nvPr/>
        </p:nvGrpSpPr>
        <p:grpSpPr>
          <a:xfrm>
            <a:off x="111406" y="5799115"/>
            <a:ext cx="1276001" cy="849891"/>
            <a:chOff x="48840" y="5955168"/>
            <a:chExt cx="1276001" cy="849891"/>
          </a:xfrm>
        </p:grpSpPr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C9AFC8AD-5642-46DE-B651-03F2E059D5EF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4E07A1A0-DE24-48AD-945C-3D25846AE03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DC102F9D-5B81-4C6C-97A0-3B08471EA1C9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02A021F0-2F2D-4AEA-BEA5-F801E72D149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524E6F-DF96-4075-A665-B4E02875F5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1" r="14873" b="6591"/>
          <a:stretch/>
        </p:blipFill>
        <p:spPr>
          <a:xfrm>
            <a:off x="1627673" y="1336737"/>
            <a:ext cx="4182142" cy="27697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F6014-BCC3-4C44-8558-FE3A679A1D8F}"/>
              </a:ext>
            </a:extLst>
          </p:cNvPr>
          <p:cNvSpPr txBox="1"/>
          <p:nvPr/>
        </p:nvSpPr>
        <p:spPr>
          <a:xfrm>
            <a:off x="620776" y="2488008"/>
            <a:ext cx="11137692" cy="851297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ü"/>
            </a:pPr>
            <a:r>
              <a:rPr lang="bn-IN" sz="4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চাঁদের পরিবর্তন লক্ষ্য করেছো ? </a:t>
            </a:r>
            <a:endParaRPr lang="en-GB" sz="4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73B53-6F4F-4C8C-8887-E6C80DE4AC6E}"/>
              </a:ext>
            </a:extLst>
          </p:cNvPr>
          <p:cNvSpPr txBox="1"/>
          <p:nvPr/>
        </p:nvSpPr>
        <p:spPr>
          <a:xfrm>
            <a:off x="-592845" y="3280738"/>
            <a:ext cx="11137692" cy="851297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4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পরিবর্তন লক্ষ্য করেছো?  </a:t>
            </a:r>
            <a:endParaRPr lang="en-GB" sz="44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E6CAFE-0F13-4DDE-91FB-9B2569DEAD44}"/>
              </a:ext>
            </a:extLst>
          </p:cNvPr>
          <p:cNvGrpSpPr/>
          <p:nvPr/>
        </p:nvGrpSpPr>
        <p:grpSpPr>
          <a:xfrm>
            <a:off x="3052997" y="1892508"/>
            <a:ext cx="6086006" cy="3072984"/>
            <a:chOff x="3848774" y="1731969"/>
            <a:chExt cx="6086006" cy="30729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6767F2-F150-49DC-8C42-C9919107BA75}"/>
                </a:ext>
              </a:extLst>
            </p:cNvPr>
            <p:cNvSpPr/>
            <p:nvPr/>
          </p:nvSpPr>
          <p:spPr>
            <a:xfrm>
              <a:off x="3848774" y="1731969"/>
              <a:ext cx="6086006" cy="30729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3481AA-6222-44E8-A67F-5599526CC840}"/>
                </a:ext>
              </a:extLst>
            </p:cNvPr>
            <p:cNvSpPr txBox="1"/>
            <p:nvPr/>
          </p:nvSpPr>
          <p:spPr>
            <a:xfrm>
              <a:off x="4414702" y="2545186"/>
              <a:ext cx="49541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b="1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 দিন পর </a:t>
              </a:r>
              <a:endParaRPr lang="en-GB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3C61AD-4E6D-424B-B2CB-4970CD02D063}"/>
              </a:ext>
            </a:extLst>
          </p:cNvPr>
          <p:cNvSpPr txBox="1"/>
          <p:nvPr/>
        </p:nvSpPr>
        <p:spPr>
          <a:xfrm>
            <a:off x="-252673" y="3988906"/>
            <a:ext cx="111376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কীভাবে পরিবর্তিত হয় ? 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89CBE-6674-4763-944E-6A51FF22913B}"/>
              </a:ext>
            </a:extLst>
          </p:cNvPr>
          <p:cNvSpPr txBox="1"/>
          <p:nvPr/>
        </p:nvSpPr>
        <p:spPr>
          <a:xfrm>
            <a:off x="2082998" y="1490346"/>
            <a:ext cx="8026003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কীভাবে পরিবর্তন হয় লক্ষ্য করি 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740316-C2B1-410B-8901-4EF9F258D3D8}"/>
              </a:ext>
            </a:extLst>
          </p:cNvPr>
          <p:cNvGrpSpPr/>
          <p:nvPr/>
        </p:nvGrpSpPr>
        <p:grpSpPr>
          <a:xfrm>
            <a:off x="386465" y="5888952"/>
            <a:ext cx="1276001" cy="849891"/>
            <a:chOff x="48840" y="5955168"/>
            <a:chExt cx="1276001" cy="849891"/>
          </a:xfrm>
        </p:grpSpPr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DE65A4B0-B852-4B86-8FEE-45587A1214F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BA221830-5DFF-4F19-AC23-25A3252489D4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8C3BB7CE-94BD-4ED1-8C6A-A8F856C4F8AD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3A1352DC-B55E-4ACE-B0AB-71A88FC9D615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2AE0E-CD62-459F-9E25-F74AE2D11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83" y="365124"/>
            <a:ext cx="2099357" cy="1506698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21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E12A7-BE15-4BF4-9D20-C74A964C37BC}"/>
              </a:ext>
            </a:extLst>
          </p:cNvPr>
          <p:cNvSpPr/>
          <p:nvPr/>
        </p:nvSpPr>
        <p:spPr>
          <a:xfrm>
            <a:off x="263598" y="287693"/>
            <a:ext cx="11767279" cy="64307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C3E2B-42AF-4092-8FAF-A6D9724A9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2845" r="37200" b="72647"/>
          <a:stretch/>
        </p:blipFill>
        <p:spPr>
          <a:xfrm>
            <a:off x="9844298" y="2991097"/>
            <a:ext cx="882249" cy="898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0A0FD-26A6-41F9-B855-00E688AA8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5" t="12905" r="12260" b="61617"/>
          <a:stretch/>
        </p:blipFill>
        <p:spPr>
          <a:xfrm>
            <a:off x="8347841" y="1338530"/>
            <a:ext cx="862311" cy="880393"/>
          </a:xfrm>
          <a:prstGeom prst="ellipse">
            <a:avLst/>
          </a:prstGeom>
          <a:effectLst>
            <a:outerShdw blurRad="254000" sx="123000" sy="123000" algn="ctr" rotWithShape="0">
              <a:schemeClr val="bg1">
                <a:alpha val="66000"/>
              </a:scheme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DDA533-C7FD-4050-BF12-79A60F8D3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8825" r="71992" b="38412"/>
          <a:stretch/>
        </p:blipFill>
        <p:spPr>
          <a:xfrm>
            <a:off x="6012468" y="5151581"/>
            <a:ext cx="846821" cy="831875"/>
          </a:xfrm>
          <a:prstGeom prst="ellipse">
            <a:avLst/>
          </a:prstGeom>
          <a:effectLst>
            <a:outerShdw blurRad="63500" sx="103000" sy="103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2CE52-7FE9-442E-A1D9-C69CB9438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2888" r="63689" b="63819"/>
          <a:stretch/>
        </p:blipFill>
        <p:spPr>
          <a:xfrm>
            <a:off x="8444805" y="4686176"/>
            <a:ext cx="836470" cy="831875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C1B61D-F38A-4EC8-B591-3C76A99A7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62710" r="61798" b="13022"/>
          <a:stretch/>
        </p:blipFill>
        <p:spPr>
          <a:xfrm>
            <a:off x="3658599" y="4703835"/>
            <a:ext cx="846821" cy="831875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04683F-E818-458E-9FEC-AAB87CBC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36841" r="36345" b="36165"/>
          <a:stretch/>
        </p:blipFill>
        <p:spPr>
          <a:xfrm>
            <a:off x="5947769" y="2915972"/>
            <a:ext cx="1032459" cy="1074997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AB703B-5583-4CBD-817A-EFDDFFC1A8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t="18081" r="32056" b="15508"/>
          <a:stretch/>
        </p:blipFill>
        <p:spPr>
          <a:xfrm>
            <a:off x="5955334" y="807701"/>
            <a:ext cx="1100718" cy="1074997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CC69A2-90DF-44D6-A33E-1B7512FA3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2845" r="37200" b="72647"/>
          <a:stretch/>
        </p:blipFill>
        <p:spPr>
          <a:xfrm rot="10800000">
            <a:off x="2171471" y="2939651"/>
            <a:ext cx="882249" cy="898290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85482E-B53E-47D1-AC8C-B5B6F7A43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5" t="12905" r="12260" b="61617"/>
          <a:stretch/>
        </p:blipFill>
        <p:spPr>
          <a:xfrm rot="10370445">
            <a:off x="3535853" y="1354309"/>
            <a:ext cx="862311" cy="880393"/>
          </a:xfrm>
          <a:prstGeom prst="ellipse">
            <a:avLst/>
          </a:prstGeom>
          <a:effectLst>
            <a:outerShdw blurRad="520700" sx="103000" sy="103000" algn="ctr" rotWithShape="0">
              <a:schemeClr val="bg1">
                <a:alpha val="68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3E6B5-7104-4E6E-9B4C-9466C701F0B8}"/>
              </a:ext>
            </a:extLst>
          </p:cNvPr>
          <p:cNvSpPr txBox="1"/>
          <p:nvPr/>
        </p:nvSpPr>
        <p:spPr>
          <a:xfrm>
            <a:off x="5401556" y="5958463"/>
            <a:ext cx="206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47E980-BA1B-44FA-A8F5-62727576D27E}"/>
              </a:ext>
            </a:extLst>
          </p:cNvPr>
          <p:cNvSpPr txBox="1"/>
          <p:nvPr/>
        </p:nvSpPr>
        <p:spPr>
          <a:xfrm>
            <a:off x="2755321" y="5512799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আলোকিত অংশের ক্রমশ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D47D9-7D2D-4807-8124-7C8BAACDAFC7}"/>
              </a:ext>
            </a:extLst>
          </p:cNvPr>
          <p:cNvSpPr txBox="1"/>
          <p:nvPr/>
        </p:nvSpPr>
        <p:spPr>
          <a:xfrm>
            <a:off x="2339753" y="3241474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চতুর্থাংশ 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C5E88-2402-4D61-9DA0-8B0FC4A78EE5}"/>
              </a:ext>
            </a:extLst>
          </p:cNvPr>
          <p:cNvSpPr txBox="1"/>
          <p:nvPr/>
        </p:nvSpPr>
        <p:spPr>
          <a:xfrm>
            <a:off x="1845791" y="520151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 হ্রাস পাওয়া ক্রিসেন্ট  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94DEA1-DEDC-4C17-B2A5-4941C7BF39C7}"/>
              </a:ext>
            </a:extLst>
          </p:cNvPr>
          <p:cNvSpPr txBox="1"/>
          <p:nvPr/>
        </p:nvSpPr>
        <p:spPr>
          <a:xfrm>
            <a:off x="5145152" y="1886143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অমাবস্যা 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BBCD3-E211-43A8-8DA0-23E9B9D73843}"/>
              </a:ext>
            </a:extLst>
          </p:cNvPr>
          <p:cNvSpPr txBox="1"/>
          <p:nvPr/>
        </p:nvSpPr>
        <p:spPr>
          <a:xfrm>
            <a:off x="8386497" y="741928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 বৃদ্ধি পাওয়া ক্রিসেন্ট  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F395E6-D87B-4A58-B5DE-D7EF4FF47F00}"/>
              </a:ext>
            </a:extLst>
          </p:cNvPr>
          <p:cNvSpPr txBox="1"/>
          <p:nvPr/>
        </p:nvSpPr>
        <p:spPr>
          <a:xfrm>
            <a:off x="7470199" y="3132621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চতুর্থাংশ 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3F5C92-330A-435E-88A8-A1AFA4FA5A02}"/>
              </a:ext>
            </a:extLst>
          </p:cNvPr>
          <p:cNvSpPr txBox="1"/>
          <p:nvPr/>
        </p:nvSpPr>
        <p:spPr>
          <a:xfrm>
            <a:off x="7729053" y="5569250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আলোকিত অংশের ক্রমশ বৃদ্ধি </a:t>
            </a:r>
            <a:endParaRPr lang="en-GB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C3710B8D-7FBF-4D57-99B4-8CB451083FCC}"/>
              </a:ext>
            </a:extLst>
          </p:cNvPr>
          <p:cNvSpPr/>
          <p:nvPr/>
        </p:nvSpPr>
        <p:spPr>
          <a:xfrm rot="12012325">
            <a:off x="6346227" y="1214508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913297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2A11A1A1-BECA-4B73-9B45-BA0275412789}"/>
              </a:ext>
            </a:extLst>
          </p:cNvPr>
          <p:cNvSpPr/>
          <p:nvPr/>
        </p:nvSpPr>
        <p:spPr>
          <a:xfrm rot="14078109">
            <a:off x="8039408" y="2230472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913297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ircular 34">
            <a:extLst>
              <a:ext uri="{FF2B5EF4-FFF2-40B4-BE49-F238E27FC236}">
                <a16:creationId xmlns:a16="http://schemas.microsoft.com/office/drawing/2014/main" id="{4DCC11FE-74F9-4933-A54B-0B1F1CE8B5FB}"/>
              </a:ext>
            </a:extLst>
          </p:cNvPr>
          <p:cNvSpPr/>
          <p:nvPr/>
        </p:nvSpPr>
        <p:spPr>
          <a:xfrm rot="19129907">
            <a:off x="7681200" y="3460334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913297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0681BC2B-C61B-4C2B-BA78-CEDA5DF1E0F6}"/>
              </a:ext>
            </a:extLst>
          </p:cNvPr>
          <p:cNvSpPr/>
          <p:nvPr/>
        </p:nvSpPr>
        <p:spPr>
          <a:xfrm rot="201763">
            <a:off x="5781252" y="4154291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308216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Arrow: Circular 36">
            <a:extLst>
              <a:ext uri="{FF2B5EF4-FFF2-40B4-BE49-F238E27FC236}">
                <a16:creationId xmlns:a16="http://schemas.microsoft.com/office/drawing/2014/main" id="{34AC5A76-DCB0-4B15-A39A-2038A7BC78FD}"/>
              </a:ext>
            </a:extLst>
          </p:cNvPr>
          <p:cNvSpPr/>
          <p:nvPr/>
        </p:nvSpPr>
        <p:spPr>
          <a:xfrm rot="1318872">
            <a:off x="3448564" y="4051886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308216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Arrow: Circular 37">
            <a:extLst>
              <a:ext uri="{FF2B5EF4-FFF2-40B4-BE49-F238E27FC236}">
                <a16:creationId xmlns:a16="http://schemas.microsoft.com/office/drawing/2014/main" id="{1AFBF7A6-B77E-4B37-BB93-D96A6C93F9B4}"/>
              </a:ext>
            </a:extLst>
          </p:cNvPr>
          <p:cNvSpPr/>
          <p:nvPr/>
        </p:nvSpPr>
        <p:spPr>
          <a:xfrm rot="3841539">
            <a:off x="1759486" y="2926533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905053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Arrow: Circular 38">
            <a:extLst>
              <a:ext uri="{FF2B5EF4-FFF2-40B4-BE49-F238E27FC236}">
                <a16:creationId xmlns:a16="http://schemas.microsoft.com/office/drawing/2014/main" id="{FD538B52-9DB2-447F-A511-516E2B67CA9A}"/>
              </a:ext>
            </a:extLst>
          </p:cNvPr>
          <p:cNvSpPr/>
          <p:nvPr/>
        </p:nvSpPr>
        <p:spPr>
          <a:xfrm rot="8673797">
            <a:off x="2291955" y="1735570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434963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Arrow: Circular 39">
            <a:extLst>
              <a:ext uri="{FF2B5EF4-FFF2-40B4-BE49-F238E27FC236}">
                <a16:creationId xmlns:a16="http://schemas.microsoft.com/office/drawing/2014/main" id="{D2DF6A7B-A62D-4F0D-A657-CC54D6C4C82F}"/>
              </a:ext>
            </a:extLst>
          </p:cNvPr>
          <p:cNvSpPr/>
          <p:nvPr/>
        </p:nvSpPr>
        <p:spPr>
          <a:xfrm rot="10800000">
            <a:off x="4167018" y="1015773"/>
            <a:ext cx="2941223" cy="1676322"/>
          </a:xfrm>
          <a:prstGeom prst="circularArrow">
            <a:avLst>
              <a:gd name="adj1" fmla="val 9172"/>
              <a:gd name="adj2" fmla="val 846406"/>
              <a:gd name="adj3" fmla="val 4884051"/>
              <a:gd name="adj4" fmla="val 1434963"/>
              <a:gd name="adj5" fmla="val 12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/>
      <p:bldP spid="22" grpId="0"/>
      <p:bldP spid="24" grpId="0"/>
      <p:bldP spid="30" grpId="0"/>
      <p:bldP spid="31" grpId="0"/>
      <p:bldP spid="32" grpId="0"/>
      <p:bldP spid="34" grpId="0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83BE2A-0C12-42A0-9C99-EF818763F053}"/>
              </a:ext>
            </a:extLst>
          </p:cNvPr>
          <p:cNvSpPr/>
          <p:nvPr/>
        </p:nvSpPr>
        <p:spPr>
          <a:xfrm>
            <a:off x="367358" y="413180"/>
            <a:ext cx="2758190" cy="8512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  </a:t>
            </a:r>
            <a:endParaRPr lang="en-GB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89ED571A-6975-4D82-8083-C7EC16D94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36412"/>
              </p:ext>
            </p:extLst>
          </p:nvPr>
        </p:nvGraphicFramePr>
        <p:xfrm>
          <a:off x="1054308" y="3062367"/>
          <a:ext cx="9783582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49265">
                  <a:extLst>
                    <a:ext uri="{9D8B030D-6E8A-4147-A177-3AD203B41FA5}">
                      <a16:colId xmlns:a16="http://schemas.microsoft.com/office/drawing/2014/main" val="942573742"/>
                    </a:ext>
                  </a:extLst>
                </a:gridCol>
                <a:gridCol w="2064166">
                  <a:extLst>
                    <a:ext uri="{9D8B030D-6E8A-4147-A177-3AD203B41FA5}">
                      <a16:colId xmlns:a16="http://schemas.microsoft.com/office/drawing/2014/main" val="584686560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142065103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2422559201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2868787366"/>
                    </a:ext>
                  </a:extLst>
                </a:gridCol>
              </a:tblGrid>
              <a:tr h="5032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GB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76529"/>
                  </a:ext>
                </a:extLst>
              </a:tr>
              <a:tr h="1134435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 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3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0AB56C-5FC0-4AFC-A4ED-EE7F905FF05C}"/>
              </a:ext>
            </a:extLst>
          </p:cNvPr>
          <p:cNvSpPr txBox="1"/>
          <p:nvPr/>
        </p:nvSpPr>
        <p:spPr>
          <a:xfrm>
            <a:off x="1054308" y="770422"/>
            <a:ext cx="11137692" cy="214526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চারটি দলে ভাগ হও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আঁক এবং দলীয় আলোচনার মাধ্যমে আজ চাঁদের দশা অমাবস্যা ধরে চাঁদের 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8টি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আঁক।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45050AA2-92CE-4DAB-AE6D-544014A11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67386"/>
              </p:ext>
            </p:extLst>
          </p:nvPr>
        </p:nvGraphicFramePr>
        <p:xfrm>
          <a:off x="1054308" y="4918101"/>
          <a:ext cx="9783582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49265">
                  <a:extLst>
                    <a:ext uri="{9D8B030D-6E8A-4147-A177-3AD203B41FA5}">
                      <a16:colId xmlns:a16="http://schemas.microsoft.com/office/drawing/2014/main" val="942573742"/>
                    </a:ext>
                  </a:extLst>
                </a:gridCol>
                <a:gridCol w="2064166">
                  <a:extLst>
                    <a:ext uri="{9D8B030D-6E8A-4147-A177-3AD203B41FA5}">
                      <a16:colId xmlns:a16="http://schemas.microsoft.com/office/drawing/2014/main" val="584686560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142065103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2422559201"/>
                    </a:ext>
                  </a:extLst>
                </a:gridCol>
                <a:gridCol w="1956717">
                  <a:extLst>
                    <a:ext uri="{9D8B030D-6E8A-4147-A177-3AD203B41FA5}">
                      <a16:colId xmlns:a16="http://schemas.microsoft.com/office/drawing/2014/main" val="2868787366"/>
                    </a:ext>
                  </a:extLst>
                </a:gridCol>
              </a:tblGrid>
              <a:tr h="5032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GB" sz="32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 সেপ্টেম্বর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নভেম্বর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নভেম্বর 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76529"/>
                  </a:ext>
                </a:extLst>
              </a:tr>
              <a:tr h="1134435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 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32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FF64703-95AE-4178-9978-25DACB44242D}"/>
              </a:ext>
            </a:extLst>
          </p:cNvPr>
          <p:cNvSpPr/>
          <p:nvPr/>
        </p:nvSpPr>
        <p:spPr>
          <a:xfrm>
            <a:off x="3443918" y="1387562"/>
            <a:ext cx="635847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আরো ভালো ধারণা দিতে ভিডিওটি দেখাতে পারি </a:t>
            </a:r>
          </a:p>
          <a:p>
            <a:pPr algn="ctr"/>
            <a:endParaRPr lang="bn-IN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bn-IN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https://www.youtube.com/watch?v=fc2iMqjPeYE</a:t>
            </a:r>
            <a:endParaRPr lang="en-GB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8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7291E-8164-4A83-B242-09D0B5CAA393}"/>
              </a:ext>
            </a:extLst>
          </p:cNvPr>
          <p:cNvSpPr txBox="1"/>
          <p:nvPr/>
        </p:nvSpPr>
        <p:spPr>
          <a:xfrm>
            <a:off x="527154" y="281938"/>
            <a:ext cx="111376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 আঁকা ছবির সঙ্গে মিলিয়ে নাও 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20316FFD-F319-48B1-B217-8811613B4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03123"/>
              </p:ext>
            </p:extLst>
          </p:nvPr>
        </p:nvGraphicFramePr>
        <p:xfrm>
          <a:off x="2048703" y="1375802"/>
          <a:ext cx="8517329" cy="224287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609922">
                  <a:extLst>
                    <a:ext uri="{9D8B030D-6E8A-4147-A177-3AD203B41FA5}">
                      <a16:colId xmlns:a16="http://schemas.microsoft.com/office/drawing/2014/main" val="942573742"/>
                    </a:ext>
                  </a:extLst>
                </a:gridCol>
                <a:gridCol w="1797009">
                  <a:extLst>
                    <a:ext uri="{9D8B030D-6E8A-4147-A177-3AD203B41FA5}">
                      <a16:colId xmlns:a16="http://schemas.microsoft.com/office/drawing/2014/main" val="584686560"/>
                    </a:ext>
                  </a:extLst>
                </a:gridCol>
                <a:gridCol w="1703466">
                  <a:extLst>
                    <a:ext uri="{9D8B030D-6E8A-4147-A177-3AD203B41FA5}">
                      <a16:colId xmlns:a16="http://schemas.microsoft.com/office/drawing/2014/main" val="142065103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422559201"/>
                    </a:ext>
                  </a:extLst>
                </a:gridCol>
                <a:gridCol w="1708760">
                  <a:extLst>
                    <a:ext uri="{9D8B030D-6E8A-4147-A177-3AD203B41FA5}">
                      <a16:colId xmlns:a16="http://schemas.microsoft.com/office/drawing/2014/main" val="2868787366"/>
                    </a:ext>
                  </a:extLst>
                </a:gridCol>
              </a:tblGrid>
              <a:tr h="721920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76529"/>
                  </a:ext>
                </a:extLst>
              </a:tr>
              <a:tr h="152095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 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321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2ED20006-3C30-4403-90A0-C3A8322EAC01}"/>
              </a:ext>
            </a:extLst>
          </p:cNvPr>
          <p:cNvSpPr/>
          <p:nvPr/>
        </p:nvSpPr>
        <p:spPr>
          <a:xfrm>
            <a:off x="3996560" y="2224314"/>
            <a:ext cx="1255264" cy="120468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2794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AA4979-9F4E-4A18-A458-A97FCCE839BD}"/>
              </a:ext>
            </a:extLst>
          </p:cNvPr>
          <p:cNvGrpSpPr/>
          <p:nvPr/>
        </p:nvGrpSpPr>
        <p:grpSpPr>
          <a:xfrm>
            <a:off x="5746812" y="2282766"/>
            <a:ext cx="1184878" cy="1173012"/>
            <a:chOff x="6325915" y="3850902"/>
            <a:chExt cx="1184878" cy="1173012"/>
          </a:xfrm>
          <a:effectLst>
            <a:glow rad="469900">
              <a:schemeClr val="bg1">
                <a:alpha val="40000"/>
              </a:schemeClr>
            </a:glo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D6AF4B-45CA-427F-A8CC-012400B3E8D2}"/>
                </a:ext>
              </a:extLst>
            </p:cNvPr>
            <p:cNvSpPr/>
            <p:nvPr/>
          </p:nvSpPr>
          <p:spPr>
            <a:xfrm>
              <a:off x="6646043" y="3850902"/>
              <a:ext cx="544617" cy="1173012"/>
            </a:xfrm>
            <a:custGeom>
              <a:avLst/>
              <a:gdLst>
                <a:gd name="connsiteX0" fmla="*/ 266855 w 533708"/>
                <a:gd name="connsiteY0" fmla="*/ 0 h 1204686"/>
                <a:gd name="connsiteX1" fmla="*/ 320634 w 533708"/>
                <a:gd name="connsiteY1" fmla="*/ 12237 h 1204686"/>
                <a:gd name="connsiteX2" fmla="*/ 533708 w 533708"/>
                <a:gd name="connsiteY2" fmla="*/ 602343 h 1204686"/>
                <a:gd name="connsiteX3" fmla="*/ 320634 w 533708"/>
                <a:gd name="connsiteY3" fmla="*/ 1192449 h 1204686"/>
                <a:gd name="connsiteX4" fmla="*/ 266855 w 533708"/>
                <a:gd name="connsiteY4" fmla="*/ 1204686 h 1204686"/>
                <a:gd name="connsiteX5" fmla="*/ 266853 w 533708"/>
                <a:gd name="connsiteY5" fmla="*/ 1204686 h 1204686"/>
                <a:gd name="connsiteX6" fmla="*/ 213074 w 533708"/>
                <a:gd name="connsiteY6" fmla="*/ 1192449 h 1204686"/>
                <a:gd name="connsiteX7" fmla="*/ 0 w 533708"/>
                <a:gd name="connsiteY7" fmla="*/ 602343 h 1204686"/>
                <a:gd name="connsiteX8" fmla="*/ 213074 w 533708"/>
                <a:gd name="connsiteY8" fmla="*/ 12237 h 1204686"/>
                <a:gd name="connsiteX9" fmla="*/ 266853 w 533708"/>
                <a:gd name="connsiteY9" fmla="*/ 0 h 1204686"/>
                <a:gd name="connsiteX10" fmla="*/ 266855 w 533708"/>
                <a:gd name="connsiteY10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8" h="1204686">
                  <a:moveTo>
                    <a:pt x="266855" y="0"/>
                  </a:moveTo>
                  <a:lnTo>
                    <a:pt x="320634" y="12237"/>
                  </a:lnTo>
                  <a:cubicBezTo>
                    <a:pt x="442235" y="68404"/>
                    <a:pt x="533708" y="311261"/>
                    <a:pt x="533708" y="602343"/>
                  </a:cubicBezTo>
                  <a:cubicBezTo>
                    <a:pt x="533708" y="893425"/>
                    <a:pt x="442235" y="1136283"/>
                    <a:pt x="320634" y="1192449"/>
                  </a:cubicBezTo>
                  <a:lnTo>
                    <a:pt x="266855" y="1204686"/>
                  </a:lnTo>
                  <a:lnTo>
                    <a:pt x="266853" y="1204686"/>
                  </a:lnTo>
                  <a:lnTo>
                    <a:pt x="213074" y="1192449"/>
                  </a:lnTo>
                  <a:cubicBezTo>
                    <a:pt x="91473" y="1136283"/>
                    <a:pt x="0" y="893425"/>
                    <a:pt x="0" y="602343"/>
                  </a:cubicBezTo>
                  <a:cubicBezTo>
                    <a:pt x="0" y="311261"/>
                    <a:pt x="91473" y="68404"/>
                    <a:pt x="213074" y="12237"/>
                  </a:cubicBezTo>
                  <a:lnTo>
                    <a:pt x="266853" y="0"/>
                  </a:lnTo>
                  <a:lnTo>
                    <a:pt x="266855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EB76EC-5A88-40EA-BAD5-916F8A74F4BC}"/>
                </a:ext>
              </a:extLst>
            </p:cNvPr>
            <p:cNvSpPr/>
            <p:nvPr/>
          </p:nvSpPr>
          <p:spPr>
            <a:xfrm>
              <a:off x="6918354" y="3850902"/>
              <a:ext cx="592439" cy="1173012"/>
            </a:xfrm>
            <a:custGeom>
              <a:avLst/>
              <a:gdLst>
                <a:gd name="connsiteX0" fmla="*/ 0 w 580572"/>
                <a:gd name="connsiteY0" fmla="*/ 0 h 1204686"/>
                <a:gd name="connsiteX1" fmla="*/ 580572 w 580572"/>
                <a:gd name="connsiteY1" fmla="*/ 602343 h 1204686"/>
                <a:gd name="connsiteX2" fmla="*/ 0 w 580572"/>
                <a:gd name="connsiteY2" fmla="*/ 1204686 h 1204686"/>
                <a:gd name="connsiteX3" fmla="*/ 0 w 580572"/>
                <a:gd name="connsiteY3" fmla="*/ 1204686 h 1204686"/>
                <a:gd name="connsiteX4" fmla="*/ 53779 w 580572"/>
                <a:gd name="connsiteY4" fmla="*/ 1192449 h 1204686"/>
                <a:gd name="connsiteX5" fmla="*/ 266853 w 580572"/>
                <a:gd name="connsiteY5" fmla="*/ 602343 h 1204686"/>
                <a:gd name="connsiteX6" fmla="*/ 53779 w 580572"/>
                <a:gd name="connsiteY6" fmla="*/ 12237 h 1204686"/>
                <a:gd name="connsiteX7" fmla="*/ 0 w 580572"/>
                <a:gd name="connsiteY7" fmla="*/ 0 h 1204686"/>
                <a:gd name="connsiteX8" fmla="*/ 0 w 580572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2" h="1204686">
                  <a:moveTo>
                    <a:pt x="0" y="0"/>
                  </a:moveTo>
                  <a:cubicBezTo>
                    <a:pt x="320641" y="0"/>
                    <a:pt x="580572" y="269678"/>
                    <a:pt x="580572" y="602343"/>
                  </a:cubicBezTo>
                  <a:cubicBezTo>
                    <a:pt x="580572" y="935008"/>
                    <a:pt x="320641" y="1204686"/>
                    <a:pt x="0" y="1204686"/>
                  </a:cubicBezTo>
                  <a:lnTo>
                    <a:pt x="0" y="1204686"/>
                  </a:lnTo>
                  <a:lnTo>
                    <a:pt x="53779" y="1192449"/>
                  </a:lnTo>
                  <a:cubicBezTo>
                    <a:pt x="175380" y="1136283"/>
                    <a:pt x="266853" y="893425"/>
                    <a:pt x="266853" y="602343"/>
                  </a:cubicBezTo>
                  <a:cubicBezTo>
                    <a:pt x="266853" y="311261"/>
                    <a:pt x="175380" y="68404"/>
                    <a:pt x="53779" y="1223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5CD493-D4B9-4330-9A98-1DA09342F342}"/>
                </a:ext>
              </a:extLst>
            </p:cNvPr>
            <p:cNvSpPr/>
            <p:nvPr/>
          </p:nvSpPr>
          <p:spPr>
            <a:xfrm>
              <a:off x="6325915" y="3850902"/>
              <a:ext cx="592436" cy="1173012"/>
            </a:xfrm>
            <a:custGeom>
              <a:avLst/>
              <a:gdLst>
                <a:gd name="connsiteX0" fmla="*/ 580570 w 580570"/>
                <a:gd name="connsiteY0" fmla="*/ 0 h 1204686"/>
                <a:gd name="connsiteX1" fmla="*/ 526791 w 580570"/>
                <a:gd name="connsiteY1" fmla="*/ 12237 h 1204686"/>
                <a:gd name="connsiteX2" fmla="*/ 313717 w 580570"/>
                <a:gd name="connsiteY2" fmla="*/ 602343 h 1204686"/>
                <a:gd name="connsiteX3" fmla="*/ 526791 w 580570"/>
                <a:gd name="connsiteY3" fmla="*/ 1192449 h 1204686"/>
                <a:gd name="connsiteX4" fmla="*/ 580570 w 580570"/>
                <a:gd name="connsiteY4" fmla="*/ 1204686 h 1204686"/>
                <a:gd name="connsiteX5" fmla="*/ 463567 w 580570"/>
                <a:gd name="connsiteY5" fmla="*/ 1192449 h 1204686"/>
                <a:gd name="connsiteX6" fmla="*/ 0 w 580570"/>
                <a:gd name="connsiteY6" fmla="*/ 602343 h 1204686"/>
                <a:gd name="connsiteX7" fmla="*/ 463567 w 580570"/>
                <a:gd name="connsiteY7" fmla="*/ 12237 h 1204686"/>
                <a:gd name="connsiteX8" fmla="*/ 580570 w 580570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0" h="1204686">
                  <a:moveTo>
                    <a:pt x="580570" y="0"/>
                  </a:moveTo>
                  <a:lnTo>
                    <a:pt x="526791" y="12237"/>
                  </a:lnTo>
                  <a:cubicBezTo>
                    <a:pt x="405190" y="68404"/>
                    <a:pt x="313717" y="311261"/>
                    <a:pt x="313717" y="602343"/>
                  </a:cubicBezTo>
                  <a:cubicBezTo>
                    <a:pt x="313717" y="893425"/>
                    <a:pt x="405190" y="1136283"/>
                    <a:pt x="526791" y="1192449"/>
                  </a:cubicBezTo>
                  <a:lnTo>
                    <a:pt x="580570" y="1204686"/>
                  </a:lnTo>
                  <a:lnTo>
                    <a:pt x="463567" y="1192449"/>
                  </a:lnTo>
                  <a:cubicBezTo>
                    <a:pt x="199010" y="1136283"/>
                    <a:pt x="0" y="893425"/>
                    <a:pt x="0" y="602343"/>
                  </a:cubicBezTo>
                  <a:cubicBezTo>
                    <a:pt x="0" y="311261"/>
                    <a:pt x="199010" y="68404"/>
                    <a:pt x="463567" y="12237"/>
                  </a:cubicBezTo>
                  <a:lnTo>
                    <a:pt x="58057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76260F-6C52-43C4-B9CD-1EAC60CAD741}"/>
              </a:ext>
            </a:extLst>
          </p:cNvPr>
          <p:cNvSpPr/>
          <p:nvPr/>
        </p:nvSpPr>
        <p:spPr>
          <a:xfrm>
            <a:off x="7061192" y="2264227"/>
            <a:ext cx="2020" cy="2640"/>
          </a:xfrm>
          <a:custGeom>
            <a:avLst/>
            <a:gdLst>
              <a:gd name="connsiteX0" fmla="*/ 1052 w 2020"/>
              <a:gd name="connsiteY0" fmla="*/ 0 h 2640"/>
              <a:gd name="connsiteX1" fmla="*/ 2020 w 2020"/>
              <a:gd name="connsiteY1" fmla="*/ 2429 h 2640"/>
              <a:gd name="connsiteX2" fmla="*/ 0 w 2020"/>
              <a:gd name="connsiteY2" fmla="*/ 2640 h 2640"/>
              <a:gd name="connsiteX3" fmla="*/ 1052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1052" y="0"/>
                </a:moveTo>
                <a:lnTo>
                  <a:pt x="2020" y="2429"/>
                </a:lnTo>
                <a:lnTo>
                  <a:pt x="0" y="2640"/>
                </a:lnTo>
                <a:lnTo>
                  <a:pt x="1052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89C286-35C5-4482-9EA3-4E929C173B97}"/>
              </a:ext>
            </a:extLst>
          </p:cNvPr>
          <p:cNvGrpSpPr/>
          <p:nvPr/>
        </p:nvGrpSpPr>
        <p:grpSpPr>
          <a:xfrm>
            <a:off x="7489384" y="2264227"/>
            <a:ext cx="1189890" cy="1207248"/>
            <a:chOff x="8012167" y="3799510"/>
            <a:chExt cx="1189890" cy="1207248"/>
          </a:xfrm>
          <a:effectLst>
            <a:glow rad="444500">
              <a:schemeClr val="bg1">
                <a:alpha val="40000"/>
              </a:schemeClr>
            </a:glo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14A0DD-F93A-477A-9350-D63C1BF253CA}"/>
                </a:ext>
              </a:extLst>
            </p:cNvPr>
            <p:cNvSpPr/>
            <p:nvPr/>
          </p:nvSpPr>
          <p:spPr>
            <a:xfrm>
              <a:off x="8575972" y="3799510"/>
              <a:ext cx="626085" cy="1207248"/>
            </a:xfrm>
            <a:custGeom>
              <a:avLst/>
              <a:gdLst>
                <a:gd name="connsiteX0" fmla="*/ 23225 w 603797"/>
                <a:gd name="connsiteY0" fmla="*/ 0 h 1204686"/>
                <a:gd name="connsiteX1" fmla="*/ 603797 w 603797"/>
                <a:gd name="connsiteY1" fmla="*/ 602343 h 1204686"/>
                <a:gd name="connsiteX2" fmla="*/ 23225 w 603797"/>
                <a:gd name="connsiteY2" fmla="*/ 1204686 h 1204686"/>
                <a:gd name="connsiteX3" fmla="*/ 0 w 603797"/>
                <a:gd name="connsiteY3" fmla="*/ 1202257 h 1204686"/>
                <a:gd name="connsiteX4" fmla="*/ 3908 w 603797"/>
                <a:gd name="connsiteY4" fmla="*/ 1192449 h 1204686"/>
                <a:gd name="connsiteX5" fmla="*/ 23224 w 603797"/>
                <a:gd name="connsiteY5" fmla="*/ 602343 h 1204686"/>
                <a:gd name="connsiteX6" fmla="*/ 3908 w 603797"/>
                <a:gd name="connsiteY6" fmla="*/ 12237 h 1204686"/>
                <a:gd name="connsiteX7" fmla="*/ 0 w 603797"/>
                <a:gd name="connsiteY7" fmla="*/ 2429 h 1204686"/>
                <a:gd name="connsiteX8" fmla="*/ 23225 w 603797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797" h="1204686">
                  <a:moveTo>
                    <a:pt x="23225" y="0"/>
                  </a:moveTo>
                  <a:cubicBezTo>
                    <a:pt x="343866" y="0"/>
                    <a:pt x="603797" y="269678"/>
                    <a:pt x="603797" y="602343"/>
                  </a:cubicBezTo>
                  <a:cubicBezTo>
                    <a:pt x="603797" y="935008"/>
                    <a:pt x="343866" y="1204686"/>
                    <a:pt x="23225" y="1204686"/>
                  </a:cubicBezTo>
                  <a:lnTo>
                    <a:pt x="0" y="1202257"/>
                  </a:lnTo>
                  <a:lnTo>
                    <a:pt x="3908" y="1192449"/>
                  </a:lnTo>
                  <a:cubicBezTo>
                    <a:pt x="14932" y="1136283"/>
                    <a:pt x="23224" y="893425"/>
                    <a:pt x="23224" y="602343"/>
                  </a:cubicBezTo>
                  <a:cubicBezTo>
                    <a:pt x="23224" y="311261"/>
                    <a:pt x="14932" y="68404"/>
                    <a:pt x="3908" y="12237"/>
                  </a:cubicBezTo>
                  <a:lnTo>
                    <a:pt x="0" y="2429"/>
                  </a:lnTo>
                  <a:lnTo>
                    <a:pt x="2322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83B7EB-2893-4703-8D73-9C8C7F621A0A}"/>
                </a:ext>
              </a:extLst>
            </p:cNvPr>
            <p:cNvSpPr/>
            <p:nvPr/>
          </p:nvSpPr>
          <p:spPr>
            <a:xfrm>
              <a:off x="8012167" y="3799510"/>
              <a:ext cx="613835" cy="1204685"/>
            </a:xfrm>
            <a:custGeom>
              <a:avLst/>
              <a:gdLst>
                <a:gd name="connsiteX0" fmla="*/ 555327 w 555327"/>
                <a:gd name="connsiteY0" fmla="*/ 0 h 1199406"/>
                <a:gd name="connsiteX1" fmla="*/ 551503 w 555327"/>
                <a:gd name="connsiteY1" fmla="*/ 9597 h 1199406"/>
                <a:gd name="connsiteX2" fmla="*/ 532187 w 555327"/>
                <a:gd name="connsiteY2" fmla="*/ 599703 h 1199406"/>
                <a:gd name="connsiteX3" fmla="*/ 551503 w 555327"/>
                <a:gd name="connsiteY3" fmla="*/ 1189809 h 1199406"/>
                <a:gd name="connsiteX4" fmla="*/ 555327 w 555327"/>
                <a:gd name="connsiteY4" fmla="*/ 1199406 h 1199406"/>
                <a:gd name="connsiteX5" fmla="*/ 463567 w 555327"/>
                <a:gd name="connsiteY5" fmla="*/ 1189809 h 1199406"/>
                <a:gd name="connsiteX6" fmla="*/ 0 w 555327"/>
                <a:gd name="connsiteY6" fmla="*/ 599703 h 1199406"/>
                <a:gd name="connsiteX7" fmla="*/ 463567 w 555327"/>
                <a:gd name="connsiteY7" fmla="*/ 9597 h 1199406"/>
                <a:gd name="connsiteX8" fmla="*/ 555327 w 555327"/>
                <a:gd name="connsiteY8" fmla="*/ 0 h 119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27" h="1199406">
                  <a:moveTo>
                    <a:pt x="555327" y="0"/>
                  </a:moveTo>
                  <a:lnTo>
                    <a:pt x="551503" y="9597"/>
                  </a:lnTo>
                  <a:cubicBezTo>
                    <a:pt x="540480" y="65764"/>
                    <a:pt x="532187" y="308621"/>
                    <a:pt x="532187" y="599703"/>
                  </a:cubicBezTo>
                  <a:cubicBezTo>
                    <a:pt x="532187" y="890785"/>
                    <a:pt x="540480" y="1133643"/>
                    <a:pt x="551503" y="1189809"/>
                  </a:cubicBezTo>
                  <a:lnTo>
                    <a:pt x="555327" y="1199406"/>
                  </a:lnTo>
                  <a:lnTo>
                    <a:pt x="463567" y="1189809"/>
                  </a:lnTo>
                  <a:cubicBezTo>
                    <a:pt x="199009" y="1133643"/>
                    <a:pt x="0" y="890785"/>
                    <a:pt x="0" y="599703"/>
                  </a:cubicBezTo>
                  <a:cubicBezTo>
                    <a:pt x="0" y="308621"/>
                    <a:pt x="199009" y="65764"/>
                    <a:pt x="463567" y="9597"/>
                  </a:cubicBezTo>
                  <a:lnTo>
                    <a:pt x="555327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3D1403-EBEC-4B47-942B-254276627DE2}"/>
              </a:ext>
            </a:extLst>
          </p:cNvPr>
          <p:cNvSpPr/>
          <p:nvPr/>
        </p:nvSpPr>
        <p:spPr>
          <a:xfrm>
            <a:off x="7061192" y="3466273"/>
            <a:ext cx="2020" cy="2640"/>
          </a:xfrm>
          <a:custGeom>
            <a:avLst/>
            <a:gdLst>
              <a:gd name="connsiteX0" fmla="*/ 0 w 2020"/>
              <a:gd name="connsiteY0" fmla="*/ 0 h 2640"/>
              <a:gd name="connsiteX1" fmla="*/ 2020 w 2020"/>
              <a:gd name="connsiteY1" fmla="*/ 211 h 2640"/>
              <a:gd name="connsiteX2" fmla="*/ 1052 w 2020"/>
              <a:gd name="connsiteY2" fmla="*/ 2640 h 2640"/>
              <a:gd name="connsiteX3" fmla="*/ 0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0" y="0"/>
                </a:moveTo>
                <a:lnTo>
                  <a:pt x="2020" y="211"/>
                </a:lnTo>
                <a:lnTo>
                  <a:pt x="1052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11C20-A5C4-40B1-AA97-452D1B9279F7}"/>
              </a:ext>
            </a:extLst>
          </p:cNvPr>
          <p:cNvGrpSpPr/>
          <p:nvPr/>
        </p:nvGrpSpPr>
        <p:grpSpPr>
          <a:xfrm>
            <a:off x="9094459" y="2264327"/>
            <a:ext cx="1245142" cy="1204686"/>
            <a:chOff x="9781830" y="3799510"/>
            <a:chExt cx="1158963" cy="1204686"/>
          </a:xfrm>
          <a:effectLst>
            <a:glow rad="647700">
              <a:schemeClr val="bg1">
                <a:alpha val="40000"/>
              </a:schemeClr>
            </a:glo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1AEEB1-40CA-4691-A359-4BFCAF0DEFC9}"/>
                </a:ext>
              </a:extLst>
            </p:cNvPr>
            <p:cNvSpPr/>
            <p:nvPr/>
          </p:nvSpPr>
          <p:spPr>
            <a:xfrm flipH="1">
              <a:off x="10094961" y="3799510"/>
              <a:ext cx="532706" cy="1204686"/>
            </a:xfrm>
            <a:custGeom>
              <a:avLst/>
              <a:gdLst>
                <a:gd name="connsiteX0" fmla="*/ 266855 w 533708"/>
                <a:gd name="connsiteY0" fmla="*/ 0 h 1204686"/>
                <a:gd name="connsiteX1" fmla="*/ 320634 w 533708"/>
                <a:gd name="connsiteY1" fmla="*/ 12237 h 1204686"/>
                <a:gd name="connsiteX2" fmla="*/ 533708 w 533708"/>
                <a:gd name="connsiteY2" fmla="*/ 602343 h 1204686"/>
                <a:gd name="connsiteX3" fmla="*/ 320634 w 533708"/>
                <a:gd name="connsiteY3" fmla="*/ 1192449 h 1204686"/>
                <a:gd name="connsiteX4" fmla="*/ 266855 w 533708"/>
                <a:gd name="connsiteY4" fmla="*/ 1204686 h 1204686"/>
                <a:gd name="connsiteX5" fmla="*/ 266853 w 533708"/>
                <a:gd name="connsiteY5" fmla="*/ 1204686 h 1204686"/>
                <a:gd name="connsiteX6" fmla="*/ 213074 w 533708"/>
                <a:gd name="connsiteY6" fmla="*/ 1192449 h 1204686"/>
                <a:gd name="connsiteX7" fmla="*/ 0 w 533708"/>
                <a:gd name="connsiteY7" fmla="*/ 602343 h 1204686"/>
                <a:gd name="connsiteX8" fmla="*/ 213074 w 533708"/>
                <a:gd name="connsiteY8" fmla="*/ 12237 h 1204686"/>
                <a:gd name="connsiteX9" fmla="*/ 266853 w 533708"/>
                <a:gd name="connsiteY9" fmla="*/ 0 h 1204686"/>
                <a:gd name="connsiteX10" fmla="*/ 266855 w 533708"/>
                <a:gd name="connsiteY10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8" h="1204686">
                  <a:moveTo>
                    <a:pt x="266855" y="0"/>
                  </a:moveTo>
                  <a:lnTo>
                    <a:pt x="320634" y="12237"/>
                  </a:lnTo>
                  <a:cubicBezTo>
                    <a:pt x="442235" y="68404"/>
                    <a:pt x="533708" y="311261"/>
                    <a:pt x="533708" y="602343"/>
                  </a:cubicBezTo>
                  <a:cubicBezTo>
                    <a:pt x="533708" y="893425"/>
                    <a:pt x="442235" y="1136283"/>
                    <a:pt x="320634" y="1192449"/>
                  </a:cubicBezTo>
                  <a:lnTo>
                    <a:pt x="266855" y="1204686"/>
                  </a:lnTo>
                  <a:lnTo>
                    <a:pt x="266853" y="1204686"/>
                  </a:lnTo>
                  <a:lnTo>
                    <a:pt x="213074" y="1192449"/>
                  </a:lnTo>
                  <a:cubicBezTo>
                    <a:pt x="91473" y="1136283"/>
                    <a:pt x="0" y="893425"/>
                    <a:pt x="0" y="602343"/>
                  </a:cubicBezTo>
                  <a:cubicBezTo>
                    <a:pt x="0" y="311261"/>
                    <a:pt x="91473" y="68404"/>
                    <a:pt x="213074" y="12237"/>
                  </a:cubicBezTo>
                  <a:lnTo>
                    <a:pt x="266853" y="0"/>
                  </a:lnTo>
                  <a:lnTo>
                    <a:pt x="26685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167B03-6BAE-4B6C-A904-B4FE2DB9E3CF}"/>
                </a:ext>
              </a:extLst>
            </p:cNvPr>
            <p:cNvSpPr/>
            <p:nvPr/>
          </p:nvSpPr>
          <p:spPr>
            <a:xfrm flipH="1">
              <a:off x="9781830" y="3799510"/>
              <a:ext cx="579482" cy="1204686"/>
            </a:xfrm>
            <a:custGeom>
              <a:avLst/>
              <a:gdLst>
                <a:gd name="connsiteX0" fmla="*/ 0 w 580572"/>
                <a:gd name="connsiteY0" fmla="*/ 0 h 1204686"/>
                <a:gd name="connsiteX1" fmla="*/ 580572 w 580572"/>
                <a:gd name="connsiteY1" fmla="*/ 602343 h 1204686"/>
                <a:gd name="connsiteX2" fmla="*/ 0 w 580572"/>
                <a:gd name="connsiteY2" fmla="*/ 1204686 h 1204686"/>
                <a:gd name="connsiteX3" fmla="*/ 0 w 580572"/>
                <a:gd name="connsiteY3" fmla="*/ 1204686 h 1204686"/>
                <a:gd name="connsiteX4" fmla="*/ 53779 w 580572"/>
                <a:gd name="connsiteY4" fmla="*/ 1192449 h 1204686"/>
                <a:gd name="connsiteX5" fmla="*/ 266853 w 580572"/>
                <a:gd name="connsiteY5" fmla="*/ 602343 h 1204686"/>
                <a:gd name="connsiteX6" fmla="*/ 53779 w 580572"/>
                <a:gd name="connsiteY6" fmla="*/ 12237 h 1204686"/>
                <a:gd name="connsiteX7" fmla="*/ 0 w 580572"/>
                <a:gd name="connsiteY7" fmla="*/ 0 h 1204686"/>
                <a:gd name="connsiteX8" fmla="*/ 0 w 580572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2" h="1204686">
                  <a:moveTo>
                    <a:pt x="0" y="0"/>
                  </a:moveTo>
                  <a:cubicBezTo>
                    <a:pt x="320641" y="0"/>
                    <a:pt x="580572" y="269678"/>
                    <a:pt x="580572" y="602343"/>
                  </a:cubicBezTo>
                  <a:cubicBezTo>
                    <a:pt x="580572" y="935008"/>
                    <a:pt x="320641" y="1204686"/>
                    <a:pt x="0" y="1204686"/>
                  </a:cubicBezTo>
                  <a:lnTo>
                    <a:pt x="0" y="1204686"/>
                  </a:lnTo>
                  <a:lnTo>
                    <a:pt x="53779" y="1192449"/>
                  </a:lnTo>
                  <a:cubicBezTo>
                    <a:pt x="175380" y="1136283"/>
                    <a:pt x="266853" y="893425"/>
                    <a:pt x="266853" y="602343"/>
                  </a:cubicBezTo>
                  <a:cubicBezTo>
                    <a:pt x="266853" y="311261"/>
                    <a:pt x="175380" y="68404"/>
                    <a:pt x="53779" y="1223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2B0F8D-F50B-4268-A572-D714FF8DC0A7}"/>
                </a:ext>
              </a:extLst>
            </p:cNvPr>
            <p:cNvSpPr/>
            <p:nvPr/>
          </p:nvSpPr>
          <p:spPr>
            <a:xfrm flipH="1">
              <a:off x="10361313" y="3799510"/>
              <a:ext cx="579480" cy="1204686"/>
            </a:xfrm>
            <a:custGeom>
              <a:avLst/>
              <a:gdLst>
                <a:gd name="connsiteX0" fmla="*/ 580570 w 580570"/>
                <a:gd name="connsiteY0" fmla="*/ 0 h 1204686"/>
                <a:gd name="connsiteX1" fmla="*/ 526791 w 580570"/>
                <a:gd name="connsiteY1" fmla="*/ 12237 h 1204686"/>
                <a:gd name="connsiteX2" fmla="*/ 313717 w 580570"/>
                <a:gd name="connsiteY2" fmla="*/ 602343 h 1204686"/>
                <a:gd name="connsiteX3" fmla="*/ 526791 w 580570"/>
                <a:gd name="connsiteY3" fmla="*/ 1192449 h 1204686"/>
                <a:gd name="connsiteX4" fmla="*/ 580570 w 580570"/>
                <a:gd name="connsiteY4" fmla="*/ 1204686 h 1204686"/>
                <a:gd name="connsiteX5" fmla="*/ 463567 w 580570"/>
                <a:gd name="connsiteY5" fmla="*/ 1192449 h 1204686"/>
                <a:gd name="connsiteX6" fmla="*/ 0 w 580570"/>
                <a:gd name="connsiteY6" fmla="*/ 602343 h 1204686"/>
                <a:gd name="connsiteX7" fmla="*/ 463567 w 580570"/>
                <a:gd name="connsiteY7" fmla="*/ 12237 h 1204686"/>
                <a:gd name="connsiteX8" fmla="*/ 580570 w 580570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0" h="1204686">
                  <a:moveTo>
                    <a:pt x="580570" y="0"/>
                  </a:moveTo>
                  <a:lnTo>
                    <a:pt x="526791" y="12237"/>
                  </a:lnTo>
                  <a:cubicBezTo>
                    <a:pt x="405190" y="68404"/>
                    <a:pt x="313717" y="311261"/>
                    <a:pt x="313717" y="602343"/>
                  </a:cubicBezTo>
                  <a:cubicBezTo>
                    <a:pt x="313717" y="893425"/>
                    <a:pt x="405190" y="1136283"/>
                    <a:pt x="526791" y="1192449"/>
                  </a:cubicBezTo>
                  <a:lnTo>
                    <a:pt x="580570" y="1204686"/>
                  </a:lnTo>
                  <a:lnTo>
                    <a:pt x="463567" y="1192449"/>
                  </a:lnTo>
                  <a:cubicBezTo>
                    <a:pt x="199010" y="1136283"/>
                    <a:pt x="0" y="893425"/>
                    <a:pt x="0" y="602343"/>
                  </a:cubicBezTo>
                  <a:cubicBezTo>
                    <a:pt x="0" y="311261"/>
                    <a:pt x="199010" y="68404"/>
                    <a:pt x="463567" y="12237"/>
                  </a:cubicBezTo>
                  <a:lnTo>
                    <a:pt x="58057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775A2EA-6D3D-4069-B05C-3F744FC2A654}"/>
              </a:ext>
            </a:extLst>
          </p:cNvPr>
          <p:cNvSpPr/>
          <p:nvPr/>
        </p:nvSpPr>
        <p:spPr>
          <a:xfrm>
            <a:off x="7213592" y="2416627"/>
            <a:ext cx="2020" cy="2640"/>
          </a:xfrm>
          <a:custGeom>
            <a:avLst/>
            <a:gdLst>
              <a:gd name="connsiteX0" fmla="*/ 1052 w 2020"/>
              <a:gd name="connsiteY0" fmla="*/ 0 h 2640"/>
              <a:gd name="connsiteX1" fmla="*/ 2020 w 2020"/>
              <a:gd name="connsiteY1" fmla="*/ 2429 h 2640"/>
              <a:gd name="connsiteX2" fmla="*/ 0 w 2020"/>
              <a:gd name="connsiteY2" fmla="*/ 2640 h 2640"/>
              <a:gd name="connsiteX3" fmla="*/ 1052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1052" y="0"/>
                </a:moveTo>
                <a:lnTo>
                  <a:pt x="2020" y="2429"/>
                </a:lnTo>
                <a:lnTo>
                  <a:pt x="0" y="2640"/>
                </a:lnTo>
                <a:lnTo>
                  <a:pt x="1052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5E80999-A288-492C-B9EC-45C28F038B51}"/>
              </a:ext>
            </a:extLst>
          </p:cNvPr>
          <p:cNvSpPr/>
          <p:nvPr/>
        </p:nvSpPr>
        <p:spPr>
          <a:xfrm>
            <a:off x="7213592" y="3618673"/>
            <a:ext cx="2020" cy="2640"/>
          </a:xfrm>
          <a:custGeom>
            <a:avLst/>
            <a:gdLst>
              <a:gd name="connsiteX0" fmla="*/ 0 w 2020"/>
              <a:gd name="connsiteY0" fmla="*/ 0 h 2640"/>
              <a:gd name="connsiteX1" fmla="*/ 2020 w 2020"/>
              <a:gd name="connsiteY1" fmla="*/ 211 h 2640"/>
              <a:gd name="connsiteX2" fmla="*/ 1052 w 2020"/>
              <a:gd name="connsiteY2" fmla="*/ 2640 h 2640"/>
              <a:gd name="connsiteX3" fmla="*/ 0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0" y="0"/>
                </a:moveTo>
                <a:lnTo>
                  <a:pt x="2020" y="211"/>
                </a:lnTo>
                <a:lnTo>
                  <a:pt x="1052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9">
            <a:extLst>
              <a:ext uri="{FF2B5EF4-FFF2-40B4-BE49-F238E27FC236}">
                <a16:creationId xmlns:a16="http://schemas.microsoft.com/office/drawing/2014/main" id="{6D09DBB4-60D6-405B-B129-C7F5EAE9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8594"/>
              </p:ext>
            </p:extLst>
          </p:nvPr>
        </p:nvGraphicFramePr>
        <p:xfrm>
          <a:off x="2048702" y="3881636"/>
          <a:ext cx="8517329" cy="233588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609922">
                  <a:extLst>
                    <a:ext uri="{9D8B030D-6E8A-4147-A177-3AD203B41FA5}">
                      <a16:colId xmlns:a16="http://schemas.microsoft.com/office/drawing/2014/main" val="942573742"/>
                    </a:ext>
                  </a:extLst>
                </a:gridCol>
                <a:gridCol w="1797009">
                  <a:extLst>
                    <a:ext uri="{9D8B030D-6E8A-4147-A177-3AD203B41FA5}">
                      <a16:colId xmlns:a16="http://schemas.microsoft.com/office/drawing/2014/main" val="584686560"/>
                    </a:ext>
                  </a:extLst>
                </a:gridCol>
                <a:gridCol w="1703466">
                  <a:extLst>
                    <a:ext uri="{9D8B030D-6E8A-4147-A177-3AD203B41FA5}">
                      <a16:colId xmlns:a16="http://schemas.microsoft.com/office/drawing/2014/main" val="142065103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422559201"/>
                    </a:ext>
                  </a:extLst>
                </a:gridCol>
                <a:gridCol w="1708760">
                  <a:extLst>
                    <a:ext uri="{9D8B030D-6E8A-4147-A177-3AD203B41FA5}">
                      <a16:colId xmlns:a16="http://schemas.microsoft.com/office/drawing/2014/main" val="2868787366"/>
                    </a:ext>
                  </a:extLst>
                </a:gridCol>
              </a:tblGrid>
              <a:tr h="70196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 সেপ্টেম্বর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নভেম্বর</a:t>
                      </a:r>
                      <a:endParaRPr lang="en-GB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r>
                        <a:rPr lang="bn-IN" sz="28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নভেম্বর </a:t>
                      </a:r>
                      <a:endParaRPr lang="en-GB" sz="28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76529"/>
                  </a:ext>
                </a:extLst>
              </a:tr>
              <a:tr h="1633928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 </a:t>
                      </a:r>
                      <a:endParaRPr lang="en-GB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64321"/>
                  </a:ext>
                </a:extLst>
              </a:tr>
            </a:tbl>
          </a:graphicData>
        </a:graphic>
      </p:graphicFrame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E434218-362E-49AB-8BA9-99E5DF9F4FCA}"/>
              </a:ext>
            </a:extLst>
          </p:cNvPr>
          <p:cNvSpPr/>
          <p:nvPr/>
        </p:nvSpPr>
        <p:spPr>
          <a:xfrm>
            <a:off x="7061192" y="4960738"/>
            <a:ext cx="2020" cy="2640"/>
          </a:xfrm>
          <a:custGeom>
            <a:avLst/>
            <a:gdLst>
              <a:gd name="connsiteX0" fmla="*/ 1052 w 2020"/>
              <a:gd name="connsiteY0" fmla="*/ 0 h 2640"/>
              <a:gd name="connsiteX1" fmla="*/ 2020 w 2020"/>
              <a:gd name="connsiteY1" fmla="*/ 2429 h 2640"/>
              <a:gd name="connsiteX2" fmla="*/ 0 w 2020"/>
              <a:gd name="connsiteY2" fmla="*/ 2640 h 2640"/>
              <a:gd name="connsiteX3" fmla="*/ 1052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1052" y="0"/>
                </a:moveTo>
                <a:lnTo>
                  <a:pt x="2020" y="2429"/>
                </a:lnTo>
                <a:lnTo>
                  <a:pt x="0" y="2640"/>
                </a:lnTo>
                <a:lnTo>
                  <a:pt x="1052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A27AC99-A780-4904-AB07-F406698C42B5}"/>
              </a:ext>
            </a:extLst>
          </p:cNvPr>
          <p:cNvSpPr/>
          <p:nvPr/>
        </p:nvSpPr>
        <p:spPr>
          <a:xfrm>
            <a:off x="7061192" y="6162784"/>
            <a:ext cx="2020" cy="2640"/>
          </a:xfrm>
          <a:custGeom>
            <a:avLst/>
            <a:gdLst>
              <a:gd name="connsiteX0" fmla="*/ 0 w 2020"/>
              <a:gd name="connsiteY0" fmla="*/ 0 h 2640"/>
              <a:gd name="connsiteX1" fmla="*/ 2020 w 2020"/>
              <a:gd name="connsiteY1" fmla="*/ 211 h 2640"/>
              <a:gd name="connsiteX2" fmla="*/ 1052 w 2020"/>
              <a:gd name="connsiteY2" fmla="*/ 2640 h 2640"/>
              <a:gd name="connsiteX3" fmla="*/ 0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0" y="0"/>
                </a:moveTo>
                <a:lnTo>
                  <a:pt x="2020" y="211"/>
                </a:lnTo>
                <a:lnTo>
                  <a:pt x="1052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86744C2-8808-473D-A863-47BD63717F77}"/>
              </a:ext>
            </a:extLst>
          </p:cNvPr>
          <p:cNvSpPr/>
          <p:nvPr/>
        </p:nvSpPr>
        <p:spPr>
          <a:xfrm>
            <a:off x="3957798" y="4856694"/>
            <a:ext cx="1255264" cy="12046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90500">
              <a:srgbClr val="FFFF00">
                <a:alpha val="54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5EE04ED-EF54-4AE8-A2BF-E08E1C34E792}"/>
              </a:ext>
            </a:extLst>
          </p:cNvPr>
          <p:cNvGrpSpPr/>
          <p:nvPr/>
        </p:nvGrpSpPr>
        <p:grpSpPr>
          <a:xfrm>
            <a:off x="5767465" y="4856694"/>
            <a:ext cx="1184878" cy="1173012"/>
            <a:chOff x="6325915" y="3850902"/>
            <a:chExt cx="1184878" cy="1173012"/>
          </a:xfrm>
          <a:effectLst>
            <a:glow rad="368300">
              <a:schemeClr val="bg1">
                <a:alpha val="40000"/>
              </a:schemeClr>
            </a:glow>
          </a:effectLst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357E03B-2B9E-4B60-AE70-D486BB63929F}"/>
                </a:ext>
              </a:extLst>
            </p:cNvPr>
            <p:cNvSpPr/>
            <p:nvPr/>
          </p:nvSpPr>
          <p:spPr>
            <a:xfrm>
              <a:off x="6646043" y="3850902"/>
              <a:ext cx="544617" cy="1173012"/>
            </a:xfrm>
            <a:custGeom>
              <a:avLst/>
              <a:gdLst>
                <a:gd name="connsiteX0" fmla="*/ 266855 w 533708"/>
                <a:gd name="connsiteY0" fmla="*/ 0 h 1204686"/>
                <a:gd name="connsiteX1" fmla="*/ 320634 w 533708"/>
                <a:gd name="connsiteY1" fmla="*/ 12237 h 1204686"/>
                <a:gd name="connsiteX2" fmla="*/ 533708 w 533708"/>
                <a:gd name="connsiteY2" fmla="*/ 602343 h 1204686"/>
                <a:gd name="connsiteX3" fmla="*/ 320634 w 533708"/>
                <a:gd name="connsiteY3" fmla="*/ 1192449 h 1204686"/>
                <a:gd name="connsiteX4" fmla="*/ 266855 w 533708"/>
                <a:gd name="connsiteY4" fmla="*/ 1204686 h 1204686"/>
                <a:gd name="connsiteX5" fmla="*/ 266853 w 533708"/>
                <a:gd name="connsiteY5" fmla="*/ 1204686 h 1204686"/>
                <a:gd name="connsiteX6" fmla="*/ 213074 w 533708"/>
                <a:gd name="connsiteY6" fmla="*/ 1192449 h 1204686"/>
                <a:gd name="connsiteX7" fmla="*/ 0 w 533708"/>
                <a:gd name="connsiteY7" fmla="*/ 602343 h 1204686"/>
                <a:gd name="connsiteX8" fmla="*/ 213074 w 533708"/>
                <a:gd name="connsiteY8" fmla="*/ 12237 h 1204686"/>
                <a:gd name="connsiteX9" fmla="*/ 266853 w 533708"/>
                <a:gd name="connsiteY9" fmla="*/ 0 h 1204686"/>
                <a:gd name="connsiteX10" fmla="*/ 266855 w 533708"/>
                <a:gd name="connsiteY10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8" h="1204686">
                  <a:moveTo>
                    <a:pt x="266855" y="0"/>
                  </a:moveTo>
                  <a:lnTo>
                    <a:pt x="320634" y="12237"/>
                  </a:lnTo>
                  <a:cubicBezTo>
                    <a:pt x="442235" y="68404"/>
                    <a:pt x="533708" y="311261"/>
                    <a:pt x="533708" y="602343"/>
                  </a:cubicBezTo>
                  <a:cubicBezTo>
                    <a:pt x="533708" y="893425"/>
                    <a:pt x="442235" y="1136283"/>
                    <a:pt x="320634" y="1192449"/>
                  </a:cubicBezTo>
                  <a:lnTo>
                    <a:pt x="266855" y="1204686"/>
                  </a:lnTo>
                  <a:lnTo>
                    <a:pt x="266853" y="1204686"/>
                  </a:lnTo>
                  <a:lnTo>
                    <a:pt x="213074" y="1192449"/>
                  </a:lnTo>
                  <a:cubicBezTo>
                    <a:pt x="91473" y="1136283"/>
                    <a:pt x="0" y="893425"/>
                    <a:pt x="0" y="602343"/>
                  </a:cubicBezTo>
                  <a:cubicBezTo>
                    <a:pt x="0" y="311261"/>
                    <a:pt x="91473" y="68404"/>
                    <a:pt x="213074" y="12237"/>
                  </a:cubicBezTo>
                  <a:lnTo>
                    <a:pt x="266853" y="0"/>
                  </a:lnTo>
                  <a:lnTo>
                    <a:pt x="26685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74E33E-9CB3-4FEF-9071-A77DAC4E7F40}"/>
                </a:ext>
              </a:extLst>
            </p:cNvPr>
            <p:cNvSpPr/>
            <p:nvPr/>
          </p:nvSpPr>
          <p:spPr>
            <a:xfrm>
              <a:off x="6918354" y="3850902"/>
              <a:ext cx="592439" cy="1173012"/>
            </a:xfrm>
            <a:custGeom>
              <a:avLst/>
              <a:gdLst>
                <a:gd name="connsiteX0" fmla="*/ 0 w 580572"/>
                <a:gd name="connsiteY0" fmla="*/ 0 h 1204686"/>
                <a:gd name="connsiteX1" fmla="*/ 580572 w 580572"/>
                <a:gd name="connsiteY1" fmla="*/ 602343 h 1204686"/>
                <a:gd name="connsiteX2" fmla="*/ 0 w 580572"/>
                <a:gd name="connsiteY2" fmla="*/ 1204686 h 1204686"/>
                <a:gd name="connsiteX3" fmla="*/ 0 w 580572"/>
                <a:gd name="connsiteY3" fmla="*/ 1204686 h 1204686"/>
                <a:gd name="connsiteX4" fmla="*/ 53779 w 580572"/>
                <a:gd name="connsiteY4" fmla="*/ 1192449 h 1204686"/>
                <a:gd name="connsiteX5" fmla="*/ 266853 w 580572"/>
                <a:gd name="connsiteY5" fmla="*/ 602343 h 1204686"/>
                <a:gd name="connsiteX6" fmla="*/ 53779 w 580572"/>
                <a:gd name="connsiteY6" fmla="*/ 12237 h 1204686"/>
                <a:gd name="connsiteX7" fmla="*/ 0 w 580572"/>
                <a:gd name="connsiteY7" fmla="*/ 0 h 1204686"/>
                <a:gd name="connsiteX8" fmla="*/ 0 w 580572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2" h="1204686">
                  <a:moveTo>
                    <a:pt x="0" y="0"/>
                  </a:moveTo>
                  <a:cubicBezTo>
                    <a:pt x="320641" y="0"/>
                    <a:pt x="580572" y="269678"/>
                    <a:pt x="580572" y="602343"/>
                  </a:cubicBezTo>
                  <a:cubicBezTo>
                    <a:pt x="580572" y="935008"/>
                    <a:pt x="320641" y="1204686"/>
                    <a:pt x="0" y="1204686"/>
                  </a:cubicBezTo>
                  <a:lnTo>
                    <a:pt x="0" y="1204686"/>
                  </a:lnTo>
                  <a:lnTo>
                    <a:pt x="53779" y="1192449"/>
                  </a:lnTo>
                  <a:cubicBezTo>
                    <a:pt x="175380" y="1136283"/>
                    <a:pt x="266853" y="893425"/>
                    <a:pt x="266853" y="602343"/>
                  </a:cubicBezTo>
                  <a:cubicBezTo>
                    <a:pt x="266853" y="311261"/>
                    <a:pt x="175380" y="68404"/>
                    <a:pt x="53779" y="1223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578ED72-8AE5-49E7-B262-799959272798}"/>
                </a:ext>
              </a:extLst>
            </p:cNvPr>
            <p:cNvSpPr/>
            <p:nvPr/>
          </p:nvSpPr>
          <p:spPr>
            <a:xfrm>
              <a:off x="6325915" y="3850902"/>
              <a:ext cx="592436" cy="1173012"/>
            </a:xfrm>
            <a:custGeom>
              <a:avLst/>
              <a:gdLst>
                <a:gd name="connsiteX0" fmla="*/ 580570 w 580570"/>
                <a:gd name="connsiteY0" fmla="*/ 0 h 1204686"/>
                <a:gd name="connsiteX1" fmla="*/ 526791 w 580570"/>
                <a:gd name="connsiteY1" fmla="*/ 12237 h 1204686"/>
                <a:gd name="connsiteX2" fmla="*/ 313717 w 580570"/>
                <a:gd name="connsiteY2" fmla="*/ 602343 h 1204686"/>
                <a:gd name="connsiteX3" fmla="*/ 526791 w 580570"/>
                <a:gd name="connsiteY3" fmla="*/ 1192449 h 1204686"/>
                <a:gd name="connsiteX4" fmla="*/ 580570 w 580570"/>
                <a:gd name="connsiteY4" fmla="*/ 1204686 h 1204686"/>
                <a:gd name="connsiteX5" fmla="*/ 463567 w 580570"/>
                <a:gd name="connsiteY5" fmla="*/ 1192449 h 1204686"/>
                <a:gd name="connsiteX6" fmla="*/ 0 w 580570"/>
                <a:gd name="connsiteY6" fmla="*/ 602343 h 1204686"/>
                <a:gd name="connsiteX7" fmla="*/ 463567 w 580570"/>
                <a:gd name="connsiteY7" fmla="*/ 12237 h 1204686"/>
                <a:gd name="connsiteX8" fmla="*/ 580570 w 580570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0" h="1204686">
                  <a:moveTo>
                    <a:pt x="580570" y="0"/>
                  </a:moveTo>
                  <a:lnTo>
                    <a:pt x="526791" y="12237"/>
                  </a:lnTo>
                  <a:cubicBezTo>
                    <a:pt x="405190" y="68404"/>
                    <a:pt x="313717" y="311261"/>
                    <a:pt x="313717" y="602343"/>
                  </a:cubicBezTo>
                  <a:cubicBezTo>
                    <a:pt x="313717" y="893425"/>
                    <a:pt x="405190" y="1136283"/>
                    <a:pt x="526791" y="1192449"/>
                  </a:cubicBezTo>
                  <a:lnTo>
                    <a:pt x="580570" y="1204686"/>
                  </a:lnTo>
                  <a:lnTo>
                    <a:pt x="463567" y="1192449"/>
                  </a:lnTo>
                  <a:cubicBezTo>
                    <a:pt x="199010" y="1136283"/>
                    <a:pt x="0" y="893425"/>
                    <a:pt x="0" y="602343"/>
                  </a:cubicBezTo>
                  <a:cubicBezTo>
                    <a:pt x="0" y="311261"/>
                    <a:pt x="199010" y="68404"/>
                    <a:pt x="463567" y="12237"/>
                  </a:cubicBezTo>
                  <a:lnTo>
                    <a:pt x="58057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EC2E72-7F92-478C-AFF7-E4BBB5F2B29A}"/>
              </a:ext>
            </a:extLst>
          </p:cNvPr>
          <p:cNvGrpSpPr/>
          <p:nvPr/>
        </p:nvGrpSpPr>
        <p:grpSpPr>
          <a:xfrm flipH="1">
            <a:off x="7394197" y="4874647"/>
            <a:ext cx="1189890" cy="1207248"/>
            <a:chOff x="8012167" y="3799510"/>
            <a:chExt cx="1189890" cy="1207248"/>
          </a:xfrm>
          <a:effectLst>
            <a:glow rad="355600">
              <a:schemeClr val="bg1">
                <a:alpha val="40000"/>
              </a:schemeClr>
            </a:glow>
          </a:effectLst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D860695-0AF2-4778-BE04-C1CF6C821BC3}"/>
                </a:ext>
              </a:extLst>
            </p:cNvPr>
            <p:cNvSpPr/>
            <p:nvPr/>
          </p:nvSpPr>
          <p:spPr>
            <a:xfrm>
              <a:off x="8575972" y="3799510"/>
              <a:ext cx="626085" cy="1207248"/>
            </a:xfrm>
            <a:custGeom>
              <a:avLst/>
              <a:gdLst>
                <a:gd name="connsiteX0" fmla="*/ 23225 w 603797"/>
                <a:gd name="connsiteY0" fmla="*/ 0 h 1204686"/>
                <a:gd name="connsiteX1" fmla="*/ 603797 w 603797"/>
                <a:gd name="connsiteY1" fmla="*/ 602343 h 1204686"/>
                <a:gd name="connsiteX2" fmla="*/ 23225 w 603797"/>
                <a:gd name="connsiteY2" fmla="*/ 1204686 h 1204686"/>
                <a:gd name="connsiteX3" fmla="*/ 0 w 603797"/>
                <a:gd name="connsiteY3" fmla="*/ 1202257 h 1204686"/>
                <a:gd name="connsiteX4" fmla="*/ 3908 w 603797"/>
                <a:gd name="connsiteY4" fmla="*/ 1192449 h 1204686"/>
                <a:gd name="connsiteX5" fmla="*/ 23224 w 603797"/>
                <a:gd name="connsiteY5" fmla="*/ 602343 h 1204686"/>
                <a:gd name="connsiteX6" fmla="*/ 3908 w 603797"/>
                <a:gd name="connsiteY6" fmla="*/ 12237 h 1204686"/>
                <a:gd name="connsiteX7" fmla="*/ 0 w 603797"/>
                <a:gd name="connsiteY7" fmla="*/ 2429 h 1204686"/>
                <a:gd name="connsiteX8" fmla="*/ 23225 w 603797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3797" h="1204686">
                  <a:moveTo>
                    <a:pt x="23225" y="0"/>
                  </a:moveTo>
                  <a:cubicBezTo>
                    <a:pt x="343866" y="0"/>
                    <a:pt x="603797" y="269678"/>
                    <a:pt x="603797" y="602343"/>
                  </a:cubicBezTo>
                  <a:cubicBezTo>
                    <a:pt x="603797" y="935008"/>
                    <a:pt x="343866" y="1204686"/>
                    <a:pt x="23225" y="1204686"/>
                  </a:cubicBezTo>
                  <a:lnTo>
                    <a:pt x="0" y="1202257"/>
                  </a:lnTo>
                  <a:lnTo>
                    <a:pt x="3908" y="1192449"/>
                  </a:lnTo>
                  <a:cubicBezTo>
                    <a:pt x="14932" y="1136283"/>
                    <a:pt x="23224" y="893425"/>
                    <a:pt x="23224" y="602343"/>
                  </a:cubicBezTo>
                  <a:cubicBezTo>
                    <a:pt x="23224" y="311261"/>
                    <a:pt x="14932" y="68404"/>
                    <a:pt x="3908" y="12237"/>
                  </a:cubicBezTo>
                  <a:lnTo>
                    <a:pt x="0" y="2429"/>
                  </a:lnTo>
                  <a:lnTo>
                    <a:pt x="2322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16BEAB-D180-4811-BD47-2C1557E6B409}"/>
                </a:ext>
              </a:extLst>
            </p:cNvPr>
            <p:cNvSpPr/>
            <p:nvPr/>
          </p:nvSpPr>
          <p:spPr>
            <a:xfrm>
              <a:off x="8012167" y="3799510"/>
              <a:ext cx="626086" cy="1204685"/>
            </a:xfrm>
            <a:custGeom>
              <a:avLst/>
              <a:gdLst>
                <a:gd name="connsiteX0" fmla="*/ 555327 w 555327"/>
                <a:gd name="connsiteY0" fmla="*/ 0 h 1199406"/>
                <a:gd name="connsiteX1" fmla="*/ 551503 w 555327"/>
                <a:gd name="connsiteY1" fmla="*/ 9597 h 1199406"/>
                <a:gd name="connsiteX2" fmla="*/ 532187 w 555327"/>
                <a:gd name="connsiteY2" fmla="*/ 599703 h 1199406"/>
                <a:gd name="connsiteX3" fmla="*/ 551503 w 555327"/>
                <a:gd name="connsiteY3" fmla="*/ 1189809 h 1199406"/>
                <a:gd name="connsiteX4" fmla="*/ 555327 w 555327"/>
                <a:gd name="connsiteY4" fmla="*/ 1199406 h 1199406"/>
                <a:gd name="connsiteX5" fmla="*/ 463567 w 555327"/>
                <a:gd name="connsiteY5" fmla="*/ 1189809 h 1199406"/>
                <a:gd name="connsiteX6" fmla="*/ 0 w 555327"/>
                <a:gd name="connsiteY6" fmla="*/ 599703 h 1199406"/>
                <a:gd name="connsiteX7" fmla="*/ 463567 w 555327"/>
                <a:gd name="connsiteY7" fmla="*/ 9597 h 1199406"/>
                <a:gd name="connsiteX8" fmla="*/ 555327 w 555327"/>
                <a:gd name="connsiteY8" fmla="*/ 0 h 119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5327" h="1199406">
                  <a:moveTo>
                    <a:pt x="555327" y="0"/>
                  </a:moveTo>
                  <a:lnTo>
                    <a:pt x="551503" y="9597"/>
                  </a:lnTo>
                  <a:cubicBezTo>
                    <a:pt x="540480" y="65764"/>
                    <a:pt x="532187" y="308621"/>
                    <a:pt x="532187" y="599703"/>
                  </a:cubicBezTo>
                  <a:cubicBezTo>
                    <a:pt x="532187" y="890785"/>
                    <a:pt x="540480" y="1133643"/>
                    <a:pt x="551503" y="1189809"/>
                  </a:cubicBezTo>
                  <a:lnTo>
                    <a:pt x="555327" y="1199406"/>
                  </a:lnTo>
                  <a:lnTo>
                    <a:pt x="463567" y="1189809"/>
                  </a:lnTo>
                  <a:cubicBezTo>
                    <a:pt x="199009" y="1133643"/>
                    <a:pt x="0" y="890785"/>
                    <a:pt x="0" y="599703"/>
                  </a:cubicBezTo>
                  <a:cubicBezTo>
                    <a:pt x="0" y="308621"/>
                    <a:pt x="199009" y="65764"/>
                    <a:pt x="463567" y="9597"/>
                  </a:cubicBezTo>
                  <a:lnTo>
                    <a:pt x="555327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B31CC7F-594A-41B9-A876-CA4D4007CFC0}"/>
              </a:ext>
            </a:extLst>
          </p:cNvPr>
          <p:cNvSpPr/>
          <p:nvPr/>
        </p:nvSpPr>
        <p:spPr>
          <a:xfrm>
            <a:off x="7213592" y="6315184"/>
            <a:ext cx="2020" cy="2640"/>
          </a:xfrm>
          <a:custGeom>
            <a:avLst/>
            <a:gdLst>
              <a:gd name="connsiteX0" fmla="*/ 0 w 2020"/>
              <a:gd name="connsiteY0" fmla="*/ 0 h 2640"/>
              <a:gd name="connsiteX1" fmla="*/ 2020 w 2020"/>
              <a:gd name="connsiteY1" fmla="*/ 211 h 2640"/>
              <a:gd name="connsiteX2" fmla="*/ 1052 w 2020"/>
              <a:gd name="connsiteY2" fmla="*/ 2640 h 2640"/>
              <a:gd name="connsiteX3" fmla="*/ 0 w 2020"/>
              <a:gd name="connsiteY3" fmla="*/ 0 h 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" h="2640">
                <a:moveTo>
                  <a:pt x="0" y="0"/>
                </a:moveTo>
                <a:lnTo>
                  <a:pt x="2020" y="211"/>
                </a:lnTo>
                <a:lnTo>
                  <a:pt x="1052" y="264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EF8E49-3C7B-4F83-8137-44DCFA1F745B}"/>
              </a:ext>
            </a:extLst>
          </p:cNvPr>
          <p:cNvGrpSpPr/>
          <p:nvPr/>
        </p:nvGrpSpPr>
        <p:grpSpPr>
          <a:xfrm>
            <a:off x="8969229" y="4877209"/>
            <a:ext cx="1301297" cy="1204686"/>
            <a:chOff x="9781830" y="3799510"/>
            <a:chExt cx="1158963" cy="1204686"/>
          </a:xfrm>
          <a:effectLst>
            <a:glow rad="355600">
              <a:schemeClr val="bg1">
                <a:alpha val="40000"/>
              </a:schemeClr>
            </a:glow>
          </a:effectLst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2856A69-8BDA-4C27-AB3C-1135325F4F38}"/>
                </a:ext>
              </a:extLst>
            </p:cNvPr>
            <p:cNvSpPr/>
            <p:nvPr/>
          </p:nvSpPr>
          <p:spPr>
            <a:xfrm flipH="1">
              <a:off x="10094961" y="3799510"/>
              <a:ext cx="532706" cy="1204686"/>
            </a:xfrm>
            <a:custGeom>
              <a:avLst/>
              <a:gdLst>
                <a:gd name="connsiteX0" fmla="*/ 266855 w 533708"/>
                <a:gd name="connsiteY0" fmla="*/ 0 h 1204686"/>
                <a:gd name="connsiteX1" fmla="*/ 320634 w 533708"/>
                <a:gd name="connsiteY1" fmla="*/ 12237 h 1204686"/>
                <a:gd name="connsiteX2" fmla="*/ 533708 w 533708"/>
                <a:gd name="connsiteY2" fmla="*/ 602343 h 1204686"/>
                <a:gd name="connsiteX3" fmla="*/ 320634 w 533708"/>
                <a:gd name="connsiteY3" fmla="*/ 1192449 h 1204686"/>
                <a:gd name="connsiteX4" fmla="*/ 266855 w 533708"/>
                <a:gd name="connsiteY4" fmla="*/ 1204686 h 1204686"/>
                <a:gd name="connsiteX5" fmla="*/ 266853 w 533708"/>
                <a:gd name="connsiteY5" fmla="*/ 1204686 h 1204686"/>
                <a:gd name="connsiteX6" fmla="*/ 213074 w 533708"/>
                <a:gd name="connsiteY6" fmla="*/ 1192449 h 1204686"/>
                <a:gd name="connsiteX7" fmla="*/ 0 w 533708"/>
                <a:gd name="connsiteY7" fmla="*/ 602343 h 1204686"/>
                <a:gd name="connsiteX8" fmla="*/ 213074 w 533708"/>
                <a:gd name="connsiteY8" fmla="*/ 12237 h 1204686"/>
                <a:gd name="connsiteX9" fmla="*/ 266853 w 533708"/>
                <a:gd name="connsiteY9" fmla="*/ 0 h 1204686"/>
                <a:gd name="connsiteX10" fmla="*/ 266855 w 533708"/>
                <a:gd name="connsiteY10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708" h="1204686">
                  <a:moveTo>
                    <a:pt x="266855" y="0"/>
                  </a:moveTo>
                  <a:lnTo>
                    <a:pt x="320634" y="12237"/>
                  </a:lnTo>
                  <a:cubicBezTo>
                    <a:pt x="442235" y="68404"/>
                    <a:pt x="533708" y="311261"/>
                    <a:pt x="533708" y="602343"/>
                  </a:cubicBezTo>
                  <a:cubicBezTo>
                    <a:pt x="533708" y="893425"/>
                    <a:pt x="442235" y="1136283"/>
                    <a:pt x="320634" y="1192449"/>
                  </a:cubicBezTo>
                  <a:lnTo>
                    <a:pt x="266855" y="1204686"/>
                  </a:lnTo>
                  <a:lnTo>
                    <a:pt x="266853" y="1204686"/>
                  </a:lnTo>
                  <a:lnTo>
                    <a:pt x="213074" y="1192449"/>
                  </a:lnTo>
                  <a:cubicBezTo>
                    <a:pt x="91473" y="1136283"/>
                    <a:pt x="0" y="893425"/>
                    <a:pt x="0" y="602343"/>
                  </a:cubicBezTo>
                  <a:cubicBezTo>
                    <a:pt x="0" y="311261"/>
                    <a:pt x="91473" y="68404"/>
                    <a:pt x="213074" y="12237"/>
                  </a:cubicBezTo>
                  <a:lnTo>
                    <a:pt x="266853" y="0"/>
                  </a:lnTo>
                  <a:lnTo>
                    <a:pt x="266855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16341F-1064-447F-8FDB-855A7A743647}"/>
                </a:ext>
              </a:extLst>
            </p:cNvPr>
            <p:cNvSpPr/>
            <p:nvPr/>
          </p:nvSpPr>
          <p:spPr>
            <a:xfrm flipH="1">
              <a:off x="9781830" y="3799510"/>
              <a:ext cx="579482" cy="1204686"/>
            </a:xfrm>
            <a:custGeom>
              <a:avLst/>
              <a:gdLst>
                <a:gd name="connsiteX0" fmla="*/ 0 w 580572"/>
                <a:gd name="connsiteY0" fmla="*/ 0 h 1204686"/>
                <a:gd name="connsiteX1" fmla="*/ 580572 w 580572"/>
                <a:gd name="connsiteY1" fmla="*/ 602343 h 1204686"/>
                <a:gd name="connsiteX2" fmla="*/ 0 w 580572"/>
                <a:gd name="connsiteY2" fmla="*/ 1204686 h 1204686"/>
                <a:gd name="connsiteX3" fmla="*/ 0 w 580572"/>
                <a:gd name="connsiteY3" fmla="*/ 1204686 h 1204686"/>
                <a:gd name="connsiteX4" fmla="*/ 53779 w 580572"/>
                <a:gd name="connsiteY4" fmla="*/ 1192449 h 1204686"/>
                <a:gd name="connsiteX5" fmla="*/ 266853 w 580572"/>
                <a:gd name="connsiteY5" fmla="*/ 602343 h 1204686"/>
                <a:gd name="connsiteX6" fmla="*/ 53779 w 580572"/>
                <a:gd name="connsiteY6" fmla="*/ 12237 h 1204686"/>
                <a:gd name="connsiteX7" fmla="*/ 0 w 580572"/>
                <a:gd name="connsiteY7" fmla="*/ 0 h 1204686"/>
                <a:gd name="connsiteX8" fmla="*/ 0 w 580572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2" h="1204686">
                  <a:moveTo>
                    <a:pt x="0" y="0"/>
                  </a:moveTo>
                  <a:cubicBezTo>
                    <a:pt x="320641" y="0"/>
                    <a:pt x="580572" y="269678"/>
                    <a:pt x="580572" y="602343"/>
                  </a:cubicBezTo>
                  <a:cubicBezTo>
                    <a:pt x="580572" y="935008"/>
                    <a:pt x="320641" y="1204686"/>
                    <a:pt x="0" y="1204686"/>
                  </a:cubicBezTo>
                  <a:lnTo>
                    <a:pt x="0" y="1204686"/>
                  </a:lnTo>
                  <a:lnTo>
                    <a:pt x="53779" y="1192449"/>
                  </a:lnTo>
                  <a:cubicBezTo>
                    <a:pt x="175380" y="1136283"/>
                    <a:pt x="266853" y="893425"/>
                    <a:pt x="266853" y="602343"/>
                  </a:cubicBezTo>
                  <a:cubicBezTo>
                    <a:pt x="266853" y="311261"/>
                    <a:pt x="175380" y="68404"/>
                    <a:pt x="53779" y="1223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EEAF901-00D9-4F5B-BE8A-953792AADC73}"/>
                </a:ext>
              </a:extLst>
            </p:cNvPr>
            <p:cNvSpPr/>
            <p:nvPr/>
          </p:nvSpPr>
          <p:spPr>
            <a:xfrm flipH="1">
              <a:off x="10361313" y="3799510"/>
              <a:ext cx="579480" cy="1204686"/>
            </a:xfrm>
            <a:custGeom>
              <a:avLst/>
              <a:gdLst>
                <a:gd name="connsiteX0" fmla="*/ 580570 w 580570"/>
                <a:gd name="connsiteY0" fmla="*/ 0 h 1204686"/>
                <a:gd name="connsiteX1" fmla="*/ 526791 w 580570"/>
                <a:gd name="connsiteY1" fmla="*/ 12237 h 1204686"/>
                <a:gd name="connsiteX2" fmla="*/ 313717 w 580570"/>
                <a:gd name="connsiteY2" fmla="*/ 602343 h 1204686"/>
                <a:gd name="connsiteX3" fmla="*/ 526791 w 580570"/>
                <a:gd name="connsiteY3" fmla="*/ 1192449 h 1204686"/>
                <a:gd name="connsiteX4" fmla="*/ 580570 w 580570"/>
                <a:gd name="connsiteY4" fmla="*/ 1204686 h 1204686"/>
                <a:gd name="connsiteX5" fmla="*/ 463567 w 580570"/>
                <a:gd name="connsiteY5" fmla="*/ 1192449 h 1204686"/>
                <a:gd name="connsiteX6" fmla="*/ 0 w 580570"/>
                <a:gd name="connsiteY6" fmla="*/ 602343 h 1204686"/>
                <a:gd name="connsiteX7" fmla="*/ 463567 w 580570"/>
                <a:gd name="connsiteY7" fmla="*/ 12237 h 1204686"/>
                <a:gd name="connsiteX8" fmla="*/ 580570 w 580570"/>
                <a:gd name="connsiteY8" fmla="*/ 0 h 12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0" h="1204686">
                  <a:moveTo>
                    <a:pt x="580570" y="0"/>
                  </a:moveTo>
                  <a:lnTo>
                    <a:pt x="526791" y="12237"/>
                  </a:lnTo>
                  <a:cubicBezTo>
                    <a:pt x="405190" y="68404"/>
                    <a:pt x="313717" y="311261"/>
                    <a:pt x="313717" y="602343"/>
                  </a:cubicBezTo>
                  <a:cubicBezTo>
                    <a:pt x="313717" y="893425"/>
                    <a:pt x="405190" y="1136283"/>
                    <a:pt x="526791" y="1192449"/>
                  </a:cubicBezTo>
                  <a:lnTo>
                    <a:pt x="580570" y="1204686"/>
                  </a:lnTo>
                  <a:lnTo>
                    <a:pt x="463567" y="1192449"/>
                  </a:lnTo>
                  <a:cubicBezTo>
                    <a:pt x="199010" y="1136283"/>
                    <a:pt x="0" y="893425"/>
                    <a:pt x="0" y="602343"/>
                  </a:cubicBezTo>
                  <a:cubicBezTo>
                    <a:pt x="0" y="311261"/>
                    <a:pt x="199010" y="68404"/>
                    <a:pt x="463567" y="12237"/>
                  </a:cubicBezTo>
                  <a:lnTo>
                    <a:pt x="58057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38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6B475-72BF-4635-90E0-E71A6C48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26" y="1836646"/>
            <a:ext cx="6312997" cy="4078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9241F-15BA-4D11-9DB9-C494F860CAE8}"/>
              </a:ext>
            </a:extLst>
          </p:cNvPr>
          <p:cNvSpPr txBox="1"/>
          <p:nvPr/>
        </p:nvSpPr>
        <p:spPr>
          <a:xfrm>
            <a:off x="704538" y="702806"/>
            <a:ext cx="11137692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৫৬ ও ৫৭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9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14D59D-2F3B-4918-9D2B-9A6205E87EE6}"/>
              </a:ext>
            </a:extLst>
          </p:cNvPr>
          <p:cNvSpPr/>
          <p:nvPr/>
        </p:nvSpPr>
        <p:spPr>
          <a:xfrm>
            <a:off x="337378" y="509666"/>
            <a:ext cx="2758190" cy="8512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GB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980ED-EE44-4A0E-BB87-5D80A908CE2D}"/>
              </a:ext>
            </a:extLst>
          </p:cNvPr>
          <p:cNvSpPr txBox="1"/>
          <p:nvPr/>
        </p:nvSpPr>
        <p:spPr>
          <a:xfrm>
            <a:off x="527154" y="1266362"/>
            <a:ext cx="11137692" cy="350734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কী?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মহাকাশের যে বস্তু পৃথিবীর চারিদিকে  ঘুরে তাই চাঁদ।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নিজস্ব কোনো আলো নেই।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সূর্যের আলোকে প্রতিফলিত করে।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 পাহাড় পর্বত উপত্যকা রয়েছে।  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4966EC-6152-4F31-84DC-657318F7C457}"/>
              </a:ext>
            </a:extLst>
          </p:cNvPr>
          <p:cNvGrpSpPr/>
          <p:nvPr/>
        </p:nvGrpSpPr>
        <p:grpSpPr>
          <a:xfrm>
            <a:off x="337378" y="5758220"/>
            <a:ext cx="1276001" cy="849891"/>
            <a:chOff x="48840" y="5955168"/>
            <a:chExt cx="1276001" cy="849891"/>
          </a:xfrm>
        </p:grpSpPr>
        <p:sp>
          <p:nvSpPr>
            <p:cNvPr id="6" name="MH_Other_10">
              <a:extLst>
                <a:ext uri="{FF2B5EF4-FFF2-40B4-BE49-F238E27FC236}">
                  <a16:creationId xmlns:a16="http://schemas.microsoft.com/office/drawing/2014/main" id="{A333C862-EF7C-4FEF-B141-202C903AEA1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MH_Other_10">
              <a:extLst>
                <a:ext uri="{FF2B5EF4-FFF2-40B4-BE49-F238E27FC236}">
                  <a16:creationId xmlns:a16="http://schemas.microsoft.com/office/drawing/2014/main" id="{1939F2E6-CFF8-420A-9C18-6BB94041EF3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MH_Other_10">
              <a:extLst>
                <a:ext uri="{FF2B5EF4-FFF2-40B4-BE49-F238E27FC236}">
                  <a16:creationId xmlns:a16="http://schemas.microsoft.com/office/drawing/2014/main" id="{B05FAF5A-473A-4116-A75A-E72D2890D742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MH_Other_10">
              <a:extLst>
                <a:ext uri="{FF2B5EF4-FFF2-40B4-BE49-F238E27FC236}">
                  <a16:creationId xmlns:a16="http://schemas.microsoft.com/office/drawing/2014/main" id="{4E3A9AD6-E7EB-4454-861F-F92CCD256FCB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9FF9ADE-295F-4AA3-B29E-8890A9DDB0ED}"/>
              </a:ext>
            </a:extLst>
          </p:cNvPr>
          <p:cNvSpPr txBox="1"/>
          <p:nvPr/>
        </p:nvSpPr>
        <p:spPr>
          <a:xfrm>
            <a:off x="716930" y="703462"/>
            <a:ext cx="11137692" cy="214526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চাঁদের দশা কী?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আলোকিত অংশের পরিবর্তনই হচ্ছে চাঁদের দশা। </a:t>
            </a:r>
          </a:p>
        </p:txBody>
      </p:sp>
    </p:spTree>
    <p:extLst>
      <p:ext uri="{BB962C8B-B14F-4D97-AF65-F5344CB8AC3E}">
        <p14:creationId xmlns:p14="http://schemas.microsoft.com/office/powerpoint/2010/main" val="16729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4" grpId="1" uiExpand="1" build="p"/>
      <p:bldP spid="11" grpId="0" build="p"/>
      <p:bldP spid="11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8798A-CA9D-4E6F-A85C-AD1DBA0FF97C}"/>
              </a:ext>
            </a:extLst>
          </p:cNvPr>
          <p:cNvSpPr txBox="1"/>
          <p:nvPr/>
        </p:nvSpPr>
        <p:spPr>
          <a:xfrm>
            <a:off x="3026915" y="1196917"/>
            <a:ext cx="5682371" cy="783193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চাঁদের দশা গুলো কী কী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E7A0E-6C7B-4946-96AF-42CAA6F01CFB}"/>
              </a:ext>
            </a:extLst>
          </p:cNvPr>
          <p:cNvSpPr txBox="1"/>
          <p:nvPr/>
        </p:nvSpPr>
        <p:spPr>
          <a:xfrm>
            <a:off x="864815" y="2109464"/>
            <a:ext cx="5605940" cy="4031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অমাবস্যা </a:t>
            </a: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ক্রমশ বৃদ্ধি পাওয়া ক্রিসেন্ট    </a:t>
            </a:r>
            <a:endParaRPr lang="en-GB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প্রথম চতুর্থাংশ  </a:t>
            </a: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চাঁদের আলোকিত অংশের ক্রমশ বৃদ্ধি </a:t>
            </a: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পূর্ণিমা</a:t>
            </a:r>
            <a:endParaRPr lang="en-GB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চাঁদের আলোকিত অংশের ক্রমশ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শেষ চতুর্থাংশ  </a:t>
            </a:r>
            <a:endParaRPr lang="en-GB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ক্রমশ হ্রাস পাওয়া ক্রিসেন্ট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337A7-32FD-4646-9E5F-711B2122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377" y="2191388"/>
            <a:ext cx="5331415" cy="3955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505D96-C866-4849-8A84-24F11EBD2FBC}"/>
              </a:ext>
            </a:extLst>
          </p:cNvPr>
          <p:cNvSpPr/>
          <p:nvPr/>
        </p:nvSpPr>
        <p:spPr>
          <a:xfrm>
            <a:off x="337378" y="509666"/>
            <a:ext cx="2758190" cy="8512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GB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97EB8-56C3-4617-9611-6D4EB6D65CAA}"/>
              </a:ext>
            </a:extLst>
          </p:cNvPr>
          <p:cNvSpPr txBox="1"/>
          <p:nvPr/>
        </p:nvSpPr>
        <p:spPr>
          <a:xfrm>
            <a:off x="265208" y="2191388"/>
            <a:ext cx="11137692" cy="214526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চাঁদ কতদিনে তার নিজের অবস্থানে ফিরে আসে?</a:t>
            </a:r>
            <a:endParaRPr lang="en-US" sz="4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bn-IN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২৮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নিজের অবস্থানে ফিরে আসে ।   </a:t>
            </a:r>
            <a:endParaRPr lang="en-GB" sz="4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5" grpId="0" animBg="1"/>
      <p:bldP spid="6" grpId="0" uiExpand="1" build="p"/>
      <p:bldP spid="6" grpId="1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D2CCEA-87B4-49B5-BFB5-6DE0CD5D5D1F}"/>
              </a:ext>
            </a:extLst>
          </p:cNvPr>
          <p:cNvSpPr/>
          <p:nvPr/>
        </p:nvSpPr>
        <p:spPr>
          <a:xfrm>
            <a:off x="367358" y="413180"/>
            <a:ext cx="2758190" cy="8512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    </a:t>
            </a:r>
            <a:endParaRPr lang="en-GB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2F49B-7C0D-41A0-8DF3-A50F374C874D}"/>
              </a:ext>
            </a:extLst>
          </p:cNvPr>
          <p:cNvSpPr txBox="1"/>
          <p:nvPr/>
        </p:nvSpPr>
        <p:spPr>
          <a:xfrm>
            <a:off x="1598950" y="2422586"/>
            <a:ext cx="899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চাঁদের ৮টি দশার নাম সহ ছবি এঁকে আনবে</a:t>
            </a:r>
            <a:endParaRPr lang="en-GB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7A512-013D-472E-A772-46F2D8CFB9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78" y="1622974"/>
            <a:ext cx="3323072" cy="333249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BB21BD-626E-4033-AB30-CD855A39E9F0}"/>
              </a:ext>
            </a:extLst>
          </p:cNvPr>
          <p:cNvGrpSpPr/>
          <p:nvPr/>
        </p:nvGrpSpPr>
        <p:grpSpPr>
          <a:xfrm>
            <a:off x="316777" y="5870762"/>
            <a:ext cx="1276001" cy="849891"/>
            <a:chOff x="48840" y="5955168"/>
            <a:chExt cx="1276001" cy="849891"/>
          </a:xfrm>
        </p:grpSpPr>
        <p:sp>
          <p:nvSpPr>
            <p:cNvPr id="11" name="MH_Other_10">
              <a:extLst>
                <a:ext uri="{FF2B5EF4-FFF2-40B4-BE49-F238E27FC236}">
                  <a16:creationId xmlns:a16="http://schemas.microsoft.com/office/drawing/2014/main" id="{F626B3A8-27AF-4D95-AC81-45B09605609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C0EC2ED9-5954-46E6-9E96-C130333941E1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673C2C4F-674E-44D1-BC1B-D354796DD8FD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6A05B2EF-117A-4C25-BE74-ADF57DF02E74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C51A9-B550-4B04-A24D-B704589309A7}"/>
              </a:ext>
            </a:extLst>
          </p:cNvPr>
          <p:cNvGrpSpPr/>
          <p:nvPr/>
        </p:nvGrpSpPr>
        <p:grpSpPr>
          <a:xfrm>
            <a:off x="4542018" y="1497741"/>
            <a:ext cx="7270229" cy="3731751"/>
            <a:chOff x="4542018" y="1497741"/>
            <a:chExt cx="7270229" cy="373175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0E29140-DC90-45A5-8936-0E9013B04CE7}"/>
                </a:ext>
              </a:extLst>
            </p:cNvPr>
            <p:cNvSpPr/>
            <p:nvPr/>
          </p:nvSpPr>
          <p:spPr>
            <a:xfrm>
              <a:off x="4542018" y="1497741"/>
              <a:ext cx="7270229" cy="35829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B599C1-6FED-4E23-BFE6-64071DAEF85F}"/>
                </a:ext>
              </a:extLst>
            </p:cNvPr>
            <p:cNvSpPr txBox="1"/>
            <p:nvPr/>
          </p:nvSpPr>
          <p:spPr>
            <a:xfrm>
              <a:off x="5381466" y="1690062"/>
              <a:ext cx="5591331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মিঠু কুমার রায়</a:t>
              </a:r>
            </a:p>
            <a:p>
              <a:pPr algn="ctr"/>
              <a:r>
                <a:rPr lang="bn-IN" sz="320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360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তুলারামপুর সরকারি প্রাথমিক বিদ্যালয়</a:t>
              </a:r>
            </a:p>
            <a:p>
              <a:pPr algn="ctr"/>
              <a:r>
                <a:rPr lang="bn-IN" sz="360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নড়াইল সদর, নড়াইল।</a:t>
              </a:r>
            </a:p>
            <a:p>
              <a:pPr algn="ctr"/>
              <a:r>
                <a:rPr lang="bn-IN" sz="20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মুঠোফোনঃ ০১৭১৪৬৭০০০৭</a:t>
              </a:r>
            </a:p>
            <a:p>
              <a:pPr algn="ctr"/>
              <a:r>
                <a:rPr lang="bn-IN" sz="20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 </a:t>
              </a:r>
              <a:r>
                <a:rPr lang="en-US" sz="2800" dirty="0">
                  <a:solidFill>
                    <a:srgbClr val="002060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Shonar Bangla" panose="02020603050405020304" pitchFamily="18" charset="0"/>
                </a:rPr>
                <a:t>mithuroy0007@gmail.com</a:t>
              </a:r>
              <a:endParaRPr lang="en-GB" sz="20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endParaRPr>
            </a:p>
            <a:p>
              <a:r>
                <a:rPr lang="bn-IN" sz="3200" dirty="0"/>
                <a:t> 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96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C7EA2-CB1B-4A3C-9346-A656E470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530492"/>
            <a:ext cx="3531433" cy="4930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F1D33-DFE0-4DC3-B1C3-89BE2ACAD3C4}"/>
              </a:ext>
            </a:extLst>
          </p:cNvPr>
          <p:cNvSpPr txBox="1"/>
          <p:nvPr/>
        </p:nvSpPr>
        <p:spPr>
          <a:xfrm>
            <a:off x="3453387" y="171107"/>
            <a:ext cx="47755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11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ধন্যবাদ </a:t>
            </a:r>
            <a:r>
              <a:rPr lang="en-US" sz="9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IN" sz="9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GB" sz="960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71AB9-E103-4712-86DD-DABE3873E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432600"/>
            <a:ext cx="3246398" cy="387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FEC1F7-FAF2-42CB-89DF-F28F75085D90}"/>
              </a:ext>
            </a:extLst>
          </p:cNvPr>
          <p:cNvSpPr/>
          <p:nvPr/>
        </p:nvSpPr>
        <p:spPr>
          <a:xfrm>
            <a:off x="5064369" y="1548825"/>
            <a:ext cx="6724357" cy="3760349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০৮ ( মহাবিশ্ব)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4AF84-8840-4F78-933A-8F7DCE26D318}"/>
              </a:ext>
            </a:extLst>
          </p:cNvPr>
          <p:cNvGrpSpPr/>
          <p:nvPr/>
        </p:nvGrpSpPr>
        <p:grpSpPr>
          <a:xfrm>
            <a:off x="360805" y="5772288"/>
            <a:ext cx="1276001" cy="849891"/>
            <a:chOff x="48840" y="5955168"/>
            <a:chExt cx="1276001" cy="849891"/>
          </a:xfrm>
        </p:grpSpPr>
        <p:sp>
          <p:nvSpPr>
            <p:cNvPr id="6" name="MH_Other_10">
              <a:extLst>
                <a:ext uri="{FF2B5EF4-FFF2-40B4-BE49-F238E27FC236}">
                  <a16:creationId xmlns:a16="http://schemas.microsoft.com/office/drawing/2014/main" id="{26D9EECC-6167-4653-A2C1-4923BF138914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MH_Other_10">
              <a:extLst>
                <a:ext uri="{FF2B5EF4-FFF2-40B4-BE49-F238E27FC236}">
                  <a16:creationId xmlns:a16="http://schemas.microsoft.com/office/drawing/2014/main" id="{F00D6B19-0569-4955-B93A-97D31C9CB784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MH_Other_10">
              <a:extLst>
                <a:ext uri="{FF2B5EF4-FFF2-40B4-BE49-F238E27FC236}">
                  <a16:creationId xmlns:a16="http://schemas.microsoft.com/office/drawing/2014/main" id="{16B53948-CE16-4BAD-8A45-2207E67FACD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MH_Other_10">
              <a:extLst>
                <a:ext uri="{FF2B5EF4-FFF2-40B4-BE49-F238E27FC236}">
                  <a16:creationId xmlns:a16="http://schemas.microsoft.com/office/drawing/2014/main" id="{2A68919F-9987-47A5-A984-F4B17096489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8F2681-6F2B-433B-B1B4-A489EA4F44E0}"/>
              </a:ext>
            </a:extLst>
          </p:cNvPr>
          <p:cNvSpPr/>
          <p:nvPr/>
        </p:nvSpPr>
        <p:spPr>
          <a:xfrm>
            <a:off x="1679211" y="402247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 আকাশে আমরা কী দেখতে পাই?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FB291A-9FD8-4071-B4F0-EF04032840CC}"/>
              </a:ext>
            </a:extLst>
          </p:cNvPr>
          <p:cNvSpPr/>
          <p:nvPr/>
        </p:nvSpPr>
        <p:spPr>
          <a:xfrm>
            <a:off x="1679211" y="402093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 আমরা কী দেখতে পাই?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2AB1C-B6F6-4313-9A50-A7B2B9D71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821" y="1625436"/>
            <a:ext cx="6355687" cy="338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96F56B-E411-4282-9899-D3B829F51D0E}"/>
              </a:ext>
            </a:extLst>
          </p:cNvPr>
          <p:cNvGrpSpPr/>
          <p:nvPr/>
        </p:nvGrpSpPr>
        <p:grpSpPr>
          <a:xfrm>
            <a:off x="2877821" y="1610749"/>
            <a:ext cx="6355686" cy="3607128"/>
            <a:chOff x="1355335" y="1059623"/>
            <a:chExt cx="6196231" cy="38964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DB1D73-613D-4AB7-87CB-BB650611FC93}"/>
                </a:ext>
              </a:extLst>
            </p:cNvPr>
            <p:cNvGrpSpPr/>
            <p:nvPr/>
          </p:nvGrpSpPr>
          <p:grpSpPr>
            <a:xfrm>
              <a:off x="1355335" y="1059623"/>
              <a:ext cx="6196231" cy="3896407"/>
              <a:chOff x="1445276" y="946159"/>
              <a:chExt cx="6196231" cy="389640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06550F8-4671-45F7-A21B-CFCCD70DE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276" y="946159"/>
                <a:ext cx="6196231" cy="38964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4195C9D-1A74-4380-B263-26E2313238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14" t="21176" r="26277" b="21465"/>
              <a:stretch/>
            </p:blipFill>
            <p:spPr>
              <a:xfrm>
                <a:off x="3135894" y="1135510"/>
                <a:ext cx="1469828" cy="1371143"/>
              </a:xfrm>
              <a:prstGeom prst="ellipse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6C5959-9445-4300-A4DB-EBD83585B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85" r="20956" b="8129"/>
              <a:stretch/>
            </p:blipFill>
            <p:spPr>
              <a:xfrm>
                <a:off x="5922334" y="1803276"/>
                <a:ext cx="358251" cy="33794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259261E-1B01-4DEE-833B-1F903C4AA341}"/>
                  </a:ext>
                </a:extLst>
              </p:cNvPr>
              <p:cNvGrpSpPr/>
              <p:nvPr/>
            </p:nvGrpSpPr>
            <p:grpSpPr>
              <a:xfrm>
                <a:off x="2646610" y="1922824"/>
                <a:ext cx="429683" cy="371288"/>
                <a:chOff x="3003183" y="1948033"/>
                <a:chExt cx="429683" cy="371288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5F179DA-77EB-4A05-ADC7-F9F6ADB14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621" t="16477" r="3650" b="14772"/>
                <a:stretch/>
              </p:blipFill>
              <p:spPr>
                <a:xfrm flipH="1" flipV="1">
                  <a:off x="3220270" y="2100929"/>
                  <a:ext cx="212596" cy="218392"/>
                </a:xfrm>
                <a:prstGeom prst="ellipse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536F76B-203A-4EB0-91C2-8DFF326FC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46" t="20297" r="44879" b="17152"/>
                <a:stretch/>
              </p:blipFill>
              <p:spPr>
                <a:xfrm flipH="1">
                  <a:off x="3003183" y="1948033"/>
                  <a:ext cx="217087" cy="218392"/>
                </a:xfrm>
                <a:prstGeom prst="ellipse">
                  <a:avLst/>
                </a:prstGeom>
              </p:spPr>
            </p:pic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D7B677F-10D3-4539-AE91-EAE1298C4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70" t="22726" r="44197" b="13149"/>
              <a:stretch/>
            </p:blipFill>
            <p:spPr>
              <a:xfrm>
                <a:off x="3495815" y="3248671"/>
                <a:ext cx="222236" cy="213068"/>
              </a:xfrm>
              <a:prstGeom prst="ellipse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CD07DD-055B-4C0C-AA1B-D0C01698F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9" t="23572" r="19780" b="23164"/>
            <a:stretch/>
          </p:blipFill>
          <p:spPr>
            <a:xfrm>
              <a:off x="6190644" y="3023899"/>
              <a:ext cx="821027" cy="777045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A05859-E2FA-489A-86A0-D943772EF965}"/>
              </a:ext>
            </a:extLst>
          </p:cNvPr>
          <p:cNvGrpSpPr/>
          <p:nvPr/>
        </p:nvGrpSpPr>
        <p:grpSpPr>
          <a:xfrm>
            <a:off x="367616" y="5766189"/>
            <a:ext cx="1276001" cy="849891"/>
            <a:chOff x="48840" y="5955168"/>
            <a:chExt cx="1276001" cy="849891"/>
          </a:xfrm>
        </p:grpSpPr>
        <p:sp>
          <p:nvSpPr>
            <p:cNvPr id="19" name="MH_Other_10">
              <a:extLst>
                <a:ext uri="{FF2B5EF4-FFF2-40B4-BE49-F238E27FC236}">
                  <a16:creationId xmlns:a16="http://schemas.microsoft.com/office/drawing/2014/main" id="{F8F65679-1BD4-4450-878E-8DE81A7A57F1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MH_Other_10">
              <a:extLst>
                <a:ext uri="{FF2B5EF4-FFF2-40B4-BE49-F238E27FC236}">
                  <a16:creationId xmlns:a16="http://schemas.microsoft.com/office/drawing/2014/main" id="{ED74E96B-C458-484B-AC32-7FD98CB7AF06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MH_Other_10">
              <a:extLst>
                <a:ext uri="{FF2B5EF4-FFF2-40B4-BE49-F238E27FC236}">
                  <a16:creationId xmlns:a16="http://schemas.microsoft.com/office/drawing/2014/main" id="{041A25CF-8CE5-41D4-A02E-603730FF0333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MH_Other_10">
              <a:extLst>
                <a:ext uri="{FF2B5EF4-FFF2-40B4-BE49-F238E27FC236}">
                  <a16:creationId xmlns:a16="http://schemas.microsoft.com/office/drawing/2014/main" id="{CC8FAF9D-9191-45AD-8F36-39875DA92BEB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4F8044-5B5E-4C50-A759-F6F5E481D1E0}"/>
              </a:ext>
            </a:extLst>
          </p:cNvPr>
          <p:cNvSpPr/>
          <p:nvPr/>
        </p:nvSpPr>
        <p:spPr>
          <a:xfrm>
            <a:off x="2082674" y="345227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দেখতে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4E0EE-E0D1-443B-A6D9-09B317C0CE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55" y="1167016"/>
            <a:ext cx="6575886" cy="371563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51F3F5-8FC9-415F-8939-27A593513754}"/>
              </a:ext>
            </a:extLst>
          </p:cNvPr>
          <p:cNvSpPr/>
          <p:nvPr/>
        </p:nvSpPr>
        <p:spPr>
          <a:xfrm>
            <a:off x="2082674" y="329994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B629-D21A-4892-8426-FE49A2843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55" y="1127871"/>
            <a:ext cx="6575886" cy="37395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F3147B-1DF4-4C4C-8E58-8368432ED195}"/>
              </a:ext>
            </a:extLst>
          </p:cNvPr>
          <p:cNvSpPr/>
          <p:nvPr/>
        </p:nvSpPr>
        <p:spPr>
          <a:xfrm>
            <a:off x="1751002" y="5167371"/>
            <a:ext cx="8814618" cy="91838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 কেন্দ্র করে গ্রহ-উপগ্রহ গুলি ঘুরছে 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A9E88D-B207-49ED-93D8-DE7EF2C26111}"/>
              </a:ext>
            </a:extLst>
          </p:cNvPr>
          <p:cNvSpPr/>
          <p:nvPr/>
        </p:nvSpPr>
        <p:spPr>
          <a:xfrm>
            <a:off x="1736309" y="5163094"/>
            <a:ext cx="8833578" cy="91838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হাজার নক্ষত্রমণ্ডলীর সমাবেশ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7E62C2-E6AC-4559-94EE-A382CAAB0A9C}"/>
              </a:ext>
            </a:extLst>
          </p:cNvPr>
          <p:cNvSpPr/>
          <p:nvPr/>
        </p:nvSpPr>
        <p:spPr>
          <a:xfrm>
            <a:off x="4530531" y="5175578"/>
            <a:ext cx="4380025" cy="91838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গ্যালাক্সী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DBA55D-D3E5-4C52-91A4-68B4DB18BDC0}"/>
              </a:ext>
            </a:extLst>
          </p:cNvPr>
          <p:cNvSpPr/>
          <p:nvPr/>
        </p:nvSpPr>
        <p:spPr>
          <a:xfrm>
            <a:off x="4534798" y="5173331"/>
            <a:ext cx="4478611" cy="91838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  </a:t>
            </a:r>
            <a:endParaRPr lang="en-GB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1B2B2D-9ACF-45A9-B1F5-F921875034E6}"/>
              </a:ext>
            </a:extLst>
          </p:cNvPr>
          <p:cNvGrpSpPr/>
          <p:nvPr/>
        </p:nvGrpSpPr>
        <p:grpSpPr>
          <a:xfrm>
            <a:off x="229126" y="5828559"/>
            <a:ext cx="1276001" cy="849891"/>
            <a:chOff x="48840" y="5955168"/>
            <a:chExt cx="1276001" cy="849891"/>
          </a:xfrm>
        </p:grpSpPr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0AC41285-99D1-422C-901F-AC8B10698A3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460FB116-4D9B-412F-A4C1-B74FC1A4E95D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859741C4-E8F2-4386-B113-4ABF3F979F7A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205CB4E0-FE41-4A60-B569-356E679DCD4B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9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7" grpId="0" animBg="1"/>
      <p:bldP spid="7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A9905-59C5-46FF-B9D3-17049BEAE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7" y="1644483"/>
            <a:ext cx="8483092" cy="490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CA617-2A0F-474F-92B4-E74F41B7ED4F}"/>
              </a:ext>
            </a:extLst>
          </p:cNvPr>
          <p:cNvGrpSpPr/>
          <p:nvPr/>
        </p:nvGrpSpPr>
        <p:grpSpPr>
          <a:xfrm>
            <a:off x="3633971" y="2041145"/>
            <a:ext cx="5539199" cy="3535364"/>
            <a:chOff x="3173199" y="867825"/>
            <a:chExt cx="5539199" cy="35353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6A53E2-827A-43E6-931D-CA27F852B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1" t="16477" r="3650" b="14772"/>
            <a:stretch/>
          </p:blipFill>
          <p:spPr>
            <a:xfrm flipH="1">
              <a:off x="3173199" y="2538881"/>
              <a:ext cx="1919305" cy="1864308"/>
            </a:xfrm>
            <a:prstGeom prst="ellipse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2FA0E7-8CE7-4EF7-98F8-9A15704C0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6" t="20297" r="44879" b="17152"/>
            <a:stretch/>
          </p:blipFill>
          <p:spPr>
            <a:xfrm>
              <a:off x="5823532" y="867825"/>
              <a:ext cx="2888866" cy="2671815"/>
            </a:xfrm>
            <a:prstGeom prst="ellipse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87FA03-921D-45C0-A8A0-45EF52F8AB01}"/>
              </a:ext>
            </a:extLst>
          </p:cNvPr>
          <p:cNvSpPr/>
          <p:nvPr/>
        </p:nvSpPr>
        <p:spPr>
          <a:xfrm>
            <a:off x="1867515" y="481756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93CB79-E35D-4652-976D-F82E7793E34F}"/>
              </a:ext>
            </a:extLst>
          </p:cNvPr>
          <p:cNvSpPr/>
          <p:nvPr/>
        </p:nvSpPr>
        <p:spPr>
          <a:xfrm>
            <a:off x="7522853" y="4828021"/>
            <a:ext cx="2688236" cy="80946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dirty="0"/>
              <a:t>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C32D1-FED7-4E2C-8F7A-3E9637B490BA}"/>
              </a:ext>
            </a:extLst>
          </p:cNvPr>
          <p:cNvGrpSpPr/>
          <p:nvPr/>
        </p:nvGrpSpPr>
        <p:grpSpPr>
          <a:xfrm>
            <a:off x="189518" y="5870763"/>
            <a:ext cx="1146914" cy="825460"/>
            <a:chOff x="48840" y="5955168"/>
            <a:chExt cx="1276001" cy="849891"/>
          </a:xfrm>
        </p:grpSpPr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AA241854-4A1C-40EC-A884-F815808FA1CD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30CCE5D8-FC02-44EF-B8BB-622C600862FA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id="{D2BE97AB-2523-4536-AFAA-777E068AB437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MH_Other_10">
              <a:extLst>
                <a:ext uri="{FF2B5EF4-FFF2-40B4-BE49-F238E27FC236}">
                  <a16:creationId xmlns:a16="http://schemas.microsoft.com/office/drawing/2014/main" id="{93C3B41F-2800-45AA-9B63-216456E9CD7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7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A9905-59C5-46FF-B9D3-17049BEAE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7" y="1644483"/>
            <a:ext cx="8483092" cy="490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A53E2-827A-43E6-931D-CA27F852BD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1" t="16477" r="3650" b="14772"/>
          <a:stretch/>
        </p:blipFill>
        <p:spPr>
          <a:xfrm flipH="1">
            <a:off x="3633971" y="3712201"/>
            <a:ext cx="1919305" cy="1864308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0E7-8CE7-4EF7-98F8-9A15704C05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20297" r="44879" b="17152"/>
          <a:stretch/>
        </p:blipFill>
        <p:spPr>
          <a:xfrm>
            <a:off x="6284304" y="2041145"/>
            <a:ext cx="2888866" cy="2671815"/>
          </a:xfrm>
          <a:prstGeom prst="ellipse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BA6168-E297-4FD4-8D29-2E306630CCC6}"/>
              </a:ext>
            </a:extLst>
          </p:cNvPr>
          <p:cNvGrpSpPr/>
          <p:nvPr/>
        </p:nvGrpSpPr>
        <p:grpSpPr>
          <a:xfrm>
            <a:off x="175450" y="5828559"/>
            <a:ext cx="1217252" cy="902832"/>
            <a:chOff x="48840" y="5955168"/>
            <a:chExt cx="1276001" cy="849891"/>
          </a:xfrm>
        </p:grpSpPr>
        <p:sp>
          <p:nvSpPr>
            <p:cNvPr id="10" name="MH_Other_10">
              <a:extLst>
                <a:ext uri="{FF2B5EF4-FFF2-40B4-BE49-F238E27FC236}">
                  <a16:creationId xmlns:a16="http://schemas.microsoft.com/office/drawing/2014/main" id="{86B9C056-AB77-4632-A33E-4A6370E5CA54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MH_Other_10">
              <a:extLst>
                <a:ext uri="{FF2B5EF4-FFF2-40B4-BE49-F238E27FC236}">
                  <a16:creationId xmlns:a16="http://schemas.microsoft.com/office/drawing/2014/main" id="{2C04CA5C-12B1-4924-BAD6-DA6320CE8ED2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ECBCDAAB-CB3E-4300-A23C-7E7AB809AE39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CAF64D37-1AE7-4E16-904B-393E7977E77C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0A6F8-B4AA-40D3-B181-E17A47A9253C}"/>
              </a:ext>
            </a:extLst>
          </p:cNvPr>
          <p:cNvSpPr/>
          <p:nvPr/>
        </p:nvSpPr>
        <p:spPr>
          <a:xfrm>
            <a:off x="1867515" y="481756"/>
            <a:ext cx="8833578" cy="642931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4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A9905-59C5-46FF-B9D3-17049BEAE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7" y="1722621"/>
            <a:ext cx="8483092" cy="481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A53E2-827A-43E6-931D-CA27F852BD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1" t="16477" r="3650" b="14772"/>
          <a:stretch/>
        </p:blipFill>
        <p:spPr>
          <a:xfrm flipH="1">
            <a:off x="4081002" y="2294214"/>
            <a:ext cx="2809033" cy="2728542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0E7-8CE7-4EF7-98F8-9A15704C05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20297" r="44879" b="17152"/>
          <a:stretch/>
        </p:blipFill>
        <p:spPr>
          <a:xfrm>
            <a:off x="7869836" y="2041146"/>
            <a:ext cx="1303334" cy="1205410"/>
          </a:xfrm>
          <a:prstGeom prst="ellipse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9D28DF-7B2C-40C0-82B0-6DAD30EF2F63}"/>
              </a:ext>
            </a:extLst>
          </p:cNvPr>
          <p:cNvSpPr/>
          <p:nvPr/>
        </p:nvSpPr>
        <p:spPr>
          <a:xfrm>
            <a:off x="3977567" y="5706179"/>
            <a:ext cx="2577978" cy="67161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bn-IN" sz="1600" dirty="0"/>
              <a:t> </a:t>
            </a:r>
            <a:r>
              <a:rPr lang="bn-IN" dirty="0"/>
              <a:t> 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D518D7-5C83-406A-8F4A-04EA487F39DD}"/>
              </a:ext>
            </a:extLst>
          </p:cNvPr>
          <p:cNvSpPr/>
          <p:nvPr/>
        </p:nvSpPr>
        <p:spPr>
          <a:xfrm>
            <a:off x="1153490" y="405006"/>
            <a:ext cx="9632106" cy="104114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6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19DC31-EEDF-478D-A61F-B4FBC34C027C}"/>
              </a:ext>
            </a:extLst>
          </p:cNvPr>
          <p:cNvSpPr/>
          <p:nvPr/>
        </p:nvSpPr>
        <p:spPr>
          <a:xfrm>
            <a:off x="4160447" y="405005"/>
            <a:ext cx="3528769" cy="104114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 </a:t>
            </a:r>
            <a:endParaRPr lang="en-GB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C970FF-8C3F-40ED-86A7-4447F116CF5E}"/>
              </a:ext>
            </a:extLst>
          </p:cNvPr>
          <p:cNvGrpSpPr/>
          <p:nvPr/>
        </p:nvGrpSpPr>
        <p:grpSpPr>
          <a:xfrm>
            <a:off x="196448" y="5854980"/>
            <a:ext cx="1203185" cy="902832"/>
            <a:chOff x="48840" y="5955168"/>
            <a:chExt cx="1276001" cy="849891"/>
          </a:xfrm>
        </p:grpSpPr>
        <p:sp>
          <p:nvSpPr>
            <p:cNvPr id="13" name="MH_Other_10">
              <a:extLst>
                <a:ext uri="{FF2B5EF4-FFF2-40B4-BE49-F238E27FC236}">
                  <a16:creationId xmlns:a16="http://schemas.microsoft.com/office/drawing/2014/main" id="{25916117-D4C8-4E58-907A-BD5A968EBC72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10">
              <a:extLst>
                <a:ext uri="{FF2B5EF4-FFF2-40B4-BE49-F238E27FC236}">
                  <a16:creationId xmlns:a16="http://schemas.microsoft.com/office/drawing/2014/main" id="{CB53CEA5-F5F2-450A-8532-95615B7C14E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MH_Other_10">
              <a:extLst>
                <a:ext uri="{FF2B5EF4-FFF2-40B4-BE49-F238E27FC236}">
                  <a16:creationId xmlns:a16="http://schemas.microsoft.com/office/drawing/2014/main" id="{93387E34-BC07-4D8A-87EB-E2FB7F13C0EE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id="{E45CEB26-2EAD-4E01-8329-D61D1F5DBA1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56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561BF-54F6-43B5-ADE8-6CBCB27E95B1}"/>
              </a:ext>
            </a:extLst>
          </p:cNvPr>
          <p:cNvSpPr txBox="1"/>
          <p:nvPr/>
        </p:nvSpPr>
        <p:spPr>
          <a:xfrm>
            <a:off x="1012873" y="2828835"/>
            <a:ext cx="970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৩. ১.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1EE945-85B1-4FA5-B0C0-D03DEAEC66CF}"/>
              </a:ext>
            </a:extLst>
          </p:cNvPr>
          <p:cNvCxnSpPr/>
          <p:nvPr/>
        </p:nvCxnSpPr>
        <p:spPr>
          <a:xfrm>
            <a:off x="1012873" y="1950272"/>
            <a:ext cx="910179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78C451-0A36-4BD2-9F5A-B18CE67FC284}"/>
              </a:ext>
            </a:extLst>
          </p:cNvPr>
          <p:cNvGrpSpPr/>
          <p:nvPr/>
        </p:nvGrpSpPr>
        <p:grpSpPr>
          <a:xfrm>
            <a:off x="1126683" y="677548"/>
            <a:ext cx="3237876" cy="833443"/>
            <a:chOff x="1126683" y="677548"/>
            <a:chExt cx="3237876" cy="833443"/>
          </a:xfrm>
          <a:solidFill>
            <a:schemeClr val="bg1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6F4A25C-1D57-4512-BDBF-D73E3DD30166}"/>
                </a:ext>
              </a:extLst>
            </p:cNvPr>
            <p:cNvSpPr/>
            <p:nvPr/>
          </p:nvSpPr>
          <p:spPr>
            <a:xfrm>
              <a:off x="1126683" y="677548"/>
              <a:ext cx="3237876" cy="8334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F212EC-FD4A-468A-A6E3-448EDC231E37}"/>
                </a:ext>
              </a:extLst>
            </p:cNvPr>
            <p:cNvSpPr/>
            <p:nvPr/>
          </p:nvSpPr>
          <p:spPr>
            <a:xfrm>
              <a:off x="1827741" y="740326"/>
              <a:ext cx="1835759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GB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563445-641F-4F75-805E-4896D5012273}"/>
              </a:ext>
            </a:extLst>
          </p:cNvPr>
          <p:cNvGrpSpPr/>
          <p:nvPr/>
        </p:nvGrpSpPr>
        <p:grpSpPr>
          <a:xfrm>
            <a:off x="303492" y="5755506"/>
            <a:ext cx="1276001" cy="849891"/>
            <a:chOff x="48840" y="5955168"/>
            <a:chExt cx="1276001" cy="849891"/>
          </a:xfrm>
        </p:grpSpPr>
        <p:sp>
          <p:nvSpPr>
            <p:cNvPr id="9" name="MH_Other_10">
              <a:extLst>
                <a:ext uri="{FF2B5EF4-FFF2-40B4-BE49-F238E27FC236}">
                  <a16:creationId xmlns:a16="http://schemas.microsoft.com/office/drawing/2014/main" id="{E0DA22B1-8054-4D24-8511-54D6C0B057D0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67100" y="6423618"/>
              <a:ext cx="257741" cy="257741"/>
            </a:xfrm>
            <a:prstGeom prst="teardrop">
              <a:avLst/>
            </a:prstGeom>
            <a:solidFill>
              <a:srgbClr val="009897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MH_Other_10">
              <a:extLst>
                <a:ext uri="{FF2B5EF4-FFF2-40B4-BE49-F238E27FC236}">
                  <a16:creationId xmlns:a16="http://schemas.microsoft.com/office/drawing/2014/main" id="{BC27145C-779F-48F8-9CC3-1ED6F26D37BE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444700" y="6345748"/>
              <a:ext cx="257741" cy="257741"/>
            </a:xfrm>
            <a:prstGeom prst="teardrop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MH_Other_10">
              <a:extLst>
                <a:ext uri="{FF2B5EF4-FFF2-40B4-BE49-F238E27FC236}">
                  <a16:creationId xmlns:a16="http://schemas.microsoft.com/office/drawing/2014/main" id="{C5746224-6A46-4613-BDFB-2655AFC7529B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56549" y="5955168"/>
              <a:ext cx="176041" cy="176041"/>
            </a:xfrm>
            <a:prstGeom prst="teardrop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MH_Other_10">
              <a:extLst>
                <a:ext uri="{FF2B5EF4-FFF2-40B4-BE49-F238E27FC236}">
                  <a16:creationId xmlns:a16="http://schemas.microsoft.com/office/drawing/2014/main" id="{F3667FF4-8327-4C49-BB36-7D3D940AFC74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48840" y="6570748"/>
              <a:ext cx="234311" cy="234311"/>
            </a:xfrm>
            <a:prstGeom prst="teardrop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zh-CN" altLang="en-US" sz="60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6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474</Words>
  <Application>Microsoft Office PowerPoint</Application>
  <PresentationFormat>Widescreen</PresentationFormat>
  <Paragraphs>110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Arial</vt:lpstr>
      <vt:lpstr>Brush Script MT</vt:lpstr>
      <vt:lpstr>Calibri</vt:lpstr>
      <vt:lpstr>Calibri Light</vt:lpstr>
      <vt:lpstr>NikoshBAN</vt:lpstr>
      <vt:lpstr>Shonar Bangla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166</cp:revision>
  <dcterms:created xsi:type="dcterms:W3CDTF">2019-12-25T15:16:30Z</dcterms:created>
  <dcterms:modified xsi:type="dcterms:W3CDTF">2020-01-09T17:53:03Z</dcterms:modified>
  <cp:contentStatus/>
</cp:coreProperties>
</file>