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87D1-5351-4AAF-943A-77C343ADC2FB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AD94-72FF-4AF6-A7A7-BBD63B16B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9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AD94-72FF-4AF6-A7A7-BBD63B16B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4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0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9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55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5F36-0549-4198-ACD4-6D2F5C6B09C8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39AEC-1D99-4254-B6FF-AB71B344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5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756" y="6051494"/>
            <a:ext cx="433137" cy="433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1672" y="688315"/>
            <a:ext cx="10901082" cy="2279561"/>
          </a:xfrm>
          <a:prstGeom prst="rect">
            <a:avLst/>
          </a:prstGeom>
          <a:noFill/>
        </p:spPr>
        <p:txBody>
          <a:bodyPr wrap="square" lIns="68580" tIns="34290" rIns="68580" bIns="34290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মাল্টিমিডিয়া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ক্লাশে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স্বাগতম</a:t>
            </a:r>
            <a:r>
              <a:rPr lang="bn-BD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405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24" y="2583144"/>
            <a:ext cx="4386162" cy="3635730"/>
          </a:xfrm>
          <a:prstGeom prst="rect">
            <a:avLst/>
          </a:prstGeom>
        </p:spPr>
      </p:pic>
      <p:pic>
        <p:nvPicPr>
          <p:cNvPr id="8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905" y="2672146"/>
            <a:ext cx="4433632" cy="3675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9" y="605149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09228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16" y="6016657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351314" y="668633"/>
            <a:ext cx="2908425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নেইঃ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1314" y="1759557"/>
            <a:ext cx="313920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1314" y="2665815"/>
            <a:ext cx="895280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উত্তরঃযে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চতুর্ভুজের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1314" y="3569638"/>
            <a:ext cx="3139202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1314" y="4473461"/>
            <a:ext cx="786919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1314" y="5377284"/>
            <a:ext cx="8558354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বর্গই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23344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Rectangle 5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3" name="Frame 5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55096" y="1904805"/>
            <a:ext cx="25220" cy="21952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04730" y="1884410"/>
            <a:ext cx="11025" cy="2181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18734" y="4040575"/>
            <a:ext cx="3143172" cy="218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14449" y="1908356"/>
            <a:ext cx="3148295" cy="36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09819" y="1937446"/>
            <a:ext cx="29828" cy="206774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65020" y="1918134"/>
            <a:ext cx="3040811" cy="5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042692" y="4021449"/>
            <a:ext cx="3143858" cy="1824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61695" y="1900953"/>
            <a:ext cx="7593" cy="211425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57430" y="1840639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84604" y="1658373"/>
            <a:ext cx="14507" cy="26881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23548" y="1866713"/>
            <a:ext cx="13749" cy="22458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246556" y="1633656"/>
            <a:ext cx="7019" cy="271286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qual 26"/>
          <p:cNvSpPr/>
          <p:nvPr/>
        </p:nvSpPr>
        <p:spPr>
          <a:xfrm>
            <a:off x="5872976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8303357" y="2845864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Equal 28"/>
          <p:cNvSpPr/>
          <p:nvPr/>
        </p:nvSpPr>
        <p:spPr>
          <a:xfrm>
            <a:off x="9029258" y="2849783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11858" y="5307289"/>
            <a:ext cx="9120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৩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1015" y="4478513"/>
            <a:ext cx="328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40906" y="4875023"/>
            <a:ext cx="299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38978" y="458481"/>
            <a:ext cx="3065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707062" y="1817851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63939" y="4152729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30273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223928" y="1925325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061556" y="2753523"/>
            <a:ext cx="88678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2" name="Equal 41"/>
          <p:cNvSpPr/>
          <p:nvPr/>
        </p:nvSpPr>
        <p:spPr>
          <a:xfrm>
            <a:off x="6531353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168714" y="4381854"/>
            <a:ext cx="1564324" cy="1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171595" y="1238727"/>
            <a:ext cx="1621201" cy="3585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719019" y="1677665"/>
            <a:ext cx="11121" cy="10255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692814" y="3391731"/>
            <a:ext cx="20682" cy="9901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567158" y="281856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16200000">
            <a:off x="3984636" y="2690756"/>
            <a:ext cx="894797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72" name="TextBox 71"/>
          <p:cNvSpPr txBox="1"/>
          <p:nvPr/>
        </p:nvSpPr>
        <p:spPr>
          <a:xfrm>
            <a:off x="4322000" y="1728712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354930" y="5890509"/>
            <a:ext cx="9889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93300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/>
      <p:bldP spid="33" grpId="0"/>
      <p:bldP spid="39" grpId="0"/>
      <p:bldP spid="42" grpId="0" animBg="1"/>
      <p:bldP spid="47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252" y="6012415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8692" y="4577488"/>
            <a:ext cx="4168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7846" y="5133315"/>
            <a:ext cx="324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5536" y="5656535"/>
            <a:ext cx="8531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51715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46991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412814" y="1932546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rc 19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2820" y="3754195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9034" y="153822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088370" y="1778706"/>
            <a:ext cx="23568" cy="214982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11939" y="1801372"/>
            <a:ext cx="3021633" cy="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47841" y="3894743"/>
            <a:ext cx="3085731" cy="17966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33572" y="1826464"/>
            <a:ext cx="17154" cy="214605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 rot="5400000">
            <a:off x="2013194" y="2300047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30731" y="400519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2" name="Arc 31"/>
          <p:cNvSpPr/>
          <p:nvPr/>
        </p:nvSpPr>
        <p:spPr>
          <a:xfrm rot="10800000">
            <a:off x="709520" y="1801372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16200000">
            <a:off x="285020" y="2614664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1087845" y="1818008"/>
            <a:ext cx="3045727" cy="498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087845" y="3916183"/>
            <a:ext cx="3045727" cy="553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87845" y="1778706"/>
            <a:ext cx="8776" cy="21820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46824" y="1779459"/>
            <a:ext cx="1204" cy="21688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421713" y="1954505"/>
            <a:ext cx="29194" cy="1931643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03320" y="481303"/>
            <a:ext cx="3040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00579 L 0.3308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2.59259E-6 L 0.24375 0.0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5392 0.0071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53177 0.0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8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186 L 0.13489 0.0060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41" y="6037730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-8965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9966" y="4468533"/>
            <a:ext cx="31334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6517" y="4076128"/>
            <a:ext cx="333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527" y="1096758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Arc 15"/>
          <p:cNvSpPr/>
          <p:nvPr/>
        </p:nvSpPr>
        <p:spPr>
          <a:xfrm rot="19613833">
            <a:off x="1174436" y="2692676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07682" y="2961858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91366" y="3378217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6869" y="3457978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94295" y="1113216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2107089" y="1990952"/>
            <a:ext cx="1238571" cy="3160680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173114" y="368321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23" name="Arc 22"/>
          <p:cNvSpPr/>
          <p:nvPr/>
        </p:nvSpPr>
        <p:spPr>
          <a:xfrm rot="10800000">
            <a:off x="726144" y="1453639"/>
            <a:ext cx="800818" cy="2143791"/>
          </a:xfrm>
          <a:prstGeom prst="arc">
            <a:avLst>
              <a:gd name="adj1" fmla="val 16735339"/>
              <a:gd name="adj2" fmla="val 4944734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403126" y="2347306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1168864" y="3581327"/>
            <a:ext cx="3045727" cy="553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77639" y="1436827"/>
            <a:ext cx="26859" cy="217616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168863" y="1468055"/>
            <a:ext cx="3054304" cy="22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88086" y="1431726"/>
            <a:ext cx="1204" cy="216889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64700" y="1440021"/>
            <a:ext cx="3054304" cy="2168894"/>
            <a:chOff x="3628729" y="1431726"/>
            <a:chExt cx="3054304" cy="2168894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3628729" y="14680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47952" y="14317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1151557" y="1461669"/>
            <a:ext cx="3054304" cy="2176165"/>
            <a:chOff x="1321263" y="1589227"/>
            <a:chExt cx="3054304" cy="2176165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1330039" y="15892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21263" y="1620455"/>
              <a:ext cx="3054304" cy="222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160824" y="1449138"/>
            <a:ext cx="3045727" cy="2168894"/>
            <a:chOff x="1321264" y="1584126"/>
            <a:chExt cx="3045727" cy="2168894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321264" y="37337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340486" y="1584126"/>
              <a:ext cx="1204" cy="216889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139235" y="1463945"/>
            <a:ext cx="3045727" cy="2183537"/>
            <a:chOff x="5315151" y="1614415"/>
            <a:chExt cx="3045727" cy="2183537"/>
          </a:xfrm>
        </p:grpSpPr>
        <p:grpSp>
          <p:nvGrpSpPr>
            <p:cNvPr id="39" name="Group 38"/>
            <p:cNvGrpSpPr/>
            <p:nvPr/>
          </p:nvGrpSpPr>
          <p:grpSpPr>
            <a:xfrm>
              <a:off x="5315151" y="1614415"/>
              <a:ext cx="3045727" cy="2176165"/>
              <a:chOff x="1143106" y="1436827"/>
              <a:chExt cx="3045727" cy="217616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H="1">
                <a:off x="1143106" y="3581327"/>
                <a:ext cx="3045727" cy="5533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1177639" y="1436827"/>
                <a:ext cx="26859" cy="2176165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Arc 39"/>
            <p:cNvSpPr/>
            <p:nvPr/>
          </p:nvSpPr>
          <p:spPr>
            <a:xfrm rot="19613833">
              <a:off x="5370804" y="2845076"/>
              <a:ext cx="743141" cy="952876"/>
            </a:xfrm>
            <a:prstGeom prst="arc">
              <a:avLst>
                <a:gd name="adj1" fmla="val 15766525"/>
                <a:gd name="adj2" fmla="val 4909792"/>
              </a:avLst>
            </a:prstGeom>
            <a:ln w="381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4050" y="3114258"/>
              <a:ext cx="5918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৯০</a:t>
              </a:r>
              <a:endParaRPr lang="en-US" sz="2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47882" y="1464566"/>
            <a:ext cx="3045727" cy="2176165"/>
            <a:chOff x="1143106" y="1436827"/>
            <a:chExt cx="3045727" cy="2176165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43830" y="1472515"/>
            <a:ext cx="3045727" cy="2176165"/>
            <a:chOff x="1143106" y="1436827"/>
            <a:chExt cx="3045727" cy="2176165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247280" y="1458436"/>
            <a:ext cx="3045727" cy="2176165"/>
            <a:chOff x="1143106" y="1436827"/>
            <a:chExt cx="3045727" cy="2176165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1143106" y="3581327"/>
              <a:ext cx="3045727" cy="553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1177639" y="1436827"/>
              <a:ext cx="26859" cy="217616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435062" y="462252"/>
            <a:ext cx="3617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2605" y="4971895"/>
            <a:ext cx="10554075" cy="646331"/>
            <a:chOff x="819966" y="5454889"/>
            <a:chExt cx="10554075" cy="646331"/>
          </a:xfrm>
        </p:grpSpPr>
        <p:sp>
          <p:nvSpPr>
            <p:cNvPr id="11" name="Rectangle 10"/>
            <p:cNvSpPr/>
            <p:nvPr/>
          </p:nvSpPr>
          <p:spPr>
            <a:xfrm>
              <a:off x="819966" y="5454889"/>
              <a:ext cx="1055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 w="0"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কখগ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খগঘ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গঘক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ঘকখ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।</a:t>
              </a:r>
              <a:endParaRPr lang="en-US" sz="3600" dirty="0"/>
            </a:p>
          </p:txBody>
        </p:sp>
        <p:sp>
          <p:nvSpPr>
            <p:cNvPr id="2" name="L-Shape 1"/>
            <p:cNvSpPr/>
            <p:nvPr/>
          </p:nvSpPr>
          <p:spPr>
            <a:xfrm>
              <a:off x="1031310" y="5606470"/>
              <a:ext cx="338634" cy="401357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-Shape 56"/>
            <p:cNvSpPr/>
            <p:nvPr/>
          </p:nvSpPr>
          <p:spPr>
            <a:xfrm>
              <a:off x="3429815" y="5594398"/>
              <a:ext cx="338634" cy="402000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-Shape 57"/>
            <p:cNvSpPr/>
            <p:nvPr/>
          </p:nvSpPr>
          <p:spPr>
            <a:xfrm>
              <a:off x="5899763" y="5592215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L-Shape 58"/>
            <p:cNvSpPr/>
            <p:nvPr/>
          </p:nvSpPr>
          <p:spPr>
            <a:xfrm>
              <a:off x="8200394" y="5587652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8134" y="5802795"/>
            <a:ext cx="64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4.81481E-6 L 0.42005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6037730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Arc 16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059537" y="1765643"/>
            <a:ext cx="2315537" cy="2180745"/>
            <a:chOff x="1761518" y="2107188"/>
            <a:chExt cx="2315537" cy="2180745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6288509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44544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6141" y="1853702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503373" y="1843977"/>
            <a:ext cx="0" cy="22991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qual 29"/>
          <p:cNvSpPr/>
          <p:nvPr/>
        </p:nvSpPr>
        <p:spPr>
          <a:xfrm>
            <a:off x="6330181" y="2770925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Equal 30"/>
          <p:cNvSpPr/>
          <p:nvPr/>
        </p:nvSpPr>
        <p:spPr>
          <a:xfrm>
            <a:off x="713278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Equal 31"/>
          <p:cNvSpPr/>
          <p:nvPr/>
        </p:nvSpPr>
        <p:spPr>
          <a:xfrm>
            <a:off x="7833376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4130" y="5462840"/>
            <a:ext cx="6229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= 4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243" y="4454777"/>
            <a:ext cx="2818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06401" y="4949413"/>
            <a:ext cx="3193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2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12678" y="514492"/>
            <a:ext cx="35416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4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</a:t>
            </a:r>
            <a:endParaRPr lang="en-US" sz="44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707062" y="1843977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63939" y="4152729"/>
            <a:ext cx="389641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346460" y="3256132"/>
            <a:ext cx="0" cy="7880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340111" y="1964514"/>
            <a:ext cx="6349" cy="7256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9203866" y="27535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3" name="Arc 42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5" name="Equal 44"/>
          <p:cNvSpPr/>
          <p:nvPr/>
        </p:nvSpPr>
        <p:spPr>
          <a:xfrm>
            <a:off x="8516907" y="2798440"/>
            <a:ext cx="624446" cy="36576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84033" y="1243524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 rot="16200000">
            <a:off x="3203619" y="261132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 rot="16200000">
            <a:off x="390435" y="2593920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9" name="Rectangle 48"/>
          <p:cNvSpPr/>
          <p:nvPr/>
        </p:nvSpPr>
        <p:spPr>
          <a:xfrm>
            <a:off x="7364103" y="5514215"/>
            <a:ext cx="4172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3697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4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4" grpId="0"/>
      <p:bldP spid="36" grpId="0"/>
      <p:bldP spid="42" grpId="0"/>
      <p:bldP spid="45" grpId="0" animBg="1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6055914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7280" y="4414392"/>
            <a:ext cx="285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310" y="4918798"/>
            <a:ext cx="282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0963" y="5306134"/>
            <a:ext cx="7764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খগ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ঘক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4476508" y="540867"/>
            <a:ext cx="3205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বৈশিষ্ট্যঃ২</a:t>
            </a:r>
            <a:endParaRPr lang="en-US" sz="40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098707" y="234317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93983" y="3647337"/>
            <a:ext cx="1970827" cy="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9718721" y="2065219"/>
            <a:ext cx="6439" cy="1838914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725160" y="2045343"/>
            <a:ext cx="0" cy="1858790"/>
          </a:xfrm>
          <a:prstGeom prst="straightConnector1">
            <a:avLst/>
          </a:prstGeom>
          <a:ln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Arc 23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26" name="Arc 25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069186" y="1754307"/>
            <a:ext cx="2315537" cy="2180745"/>
            <a:chOff x="1761518" y="2107188"/>
            <a:chExt cx="2315537" cy="2180745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1790351" y="2107188"/>
              <a:ext cx="23568" cy="214982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813295" y="2160724"/>
              <a:ext cx="2263760" cy="88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61518" y="4273739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051962" y="2132727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>
            <a:off x="1080148" y="1767713"/>
            <a:ext cx="41091" cy="22111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339478" y="1780776"/>
            <a:ext cx="42077" cy="21951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9648" y="3938353"/>
            <a:ext cx="2309656" cy="10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1114347" y="1804139"/>
            <a:ext cx="2296664" cy="75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46846" y="120066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 rot="16200000">
            <a:off x="3398831" y="2664943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 rot="16200000">
            <a:off x="385791" y="258220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113390" y="5769198"/>
            <a:ext cx="5381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421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0.32331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0716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024 L -0.00039 -0.190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5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13 0.19027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3 0.00162 L 0.65455 0.024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65755 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7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4.81481E-6 L 0.09231 -0.0016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9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23344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817" y="4349410"/>
            <a:ext cx="286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কখগঘ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816" y="4811526"/>
            <a:ext cx="2863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800" u="sng" dirty="0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 smtClean="0">
                <a:ln w="0"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u="sng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89490" y="512339"/>
            <a:ext cx="2731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6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বৈশিষ্ট্যঃ৩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992" y="1444491"/>
            <a:ext cx="428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347" y="370019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2788" y="3647337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55262" y="151209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Arc 18"/>
          <p:cNvSpPr/>
          <p:nvPr/>
        </p:nvSpPr>
        <p:spPr>
          <a:xfrm rot="5400000">
            <a:off x="1591651" y="2721589"/>
            <a:ext cx="1238571" cy="2317594"/>
          </a:xfrm>
          <a:prstGeom prst="arc">
            <a:avLst>
              <a:gd name="adj1" fmla="val 16886675"/>
              <a:gd name="adj2" fmla="val 494158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99652" y="395294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1019609" y="1838776"/>
            <a:ext cx="2307598" cy="2155206"/>
            <a:chOff x="8138128" y="3228834"/>
            <a:chExt cx="2307598" cy="215520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151222" y="3296528"/>
              <a:ext cx="15739" cy="204353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151222" y="3257719"/>
              <a:ext cx="2250191" cy="21058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8138128" y="5369846"/>
              <a:ext cx="2306706" cy="14194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0428572" y="3228834"/>
              <a:ext cx="17154" cy="214605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37955" y="1835323"/>
            <a:ext cx="2316854" cy="2195681"/>
            <a:chOff x="130629" y="4548163"/>
            <a:chExt cx="2316854" cy="2195681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061842" y="1838177"/>
            <a:ext cx="2296664" cy="2195134"/>
            <a:chOff x="8386019" y="1933176"/>
            <a:chExt cx="2296664" cy="2195134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10611150" y="1933176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386019" y="1956539"/>
              <a:ext cx="2296664" cy="75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91602" y="1807824"/>
            <a:ext cx="2364156" cy="2195134"/>
            <a:chOff x="7626147" y="4507061"/>
            <a:chExt cx="2364156" cy="2195134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9948226" y="4507061"/>
              <a:ext cx="42077" cy="219513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626147" y="6664638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013576" y="1834737"/>
            <a:ext cx="2297463" cy="2149692"/>
            <a:chOff x="226344" y="122607"/>
            <a:chExt cx="2297463" cy="2149692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249173" y="122607"/>
              <a:ext cx="9820" cy="21496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26344" y="138733"/>
              <a:ext cx="2297463" cy="2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rc 38"/>
          <p:cNvSpPr/>
          <p:nvPr/>
        </p:nvSpPr>
        <p:spPr>
          <a:xfrm rot="19613833">
            <a:off x="1106296" y="3040409"/>
            <a:ext cx="743141" cy="952876"/>
          </a:xfrm>
          <a:prstGeom prst="arc">
            <a:avLst>
              <a:gd name="adj1" fmla="val 15766525"/>
              <a:gd name="adj2" fmla="val 4909792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175149" y="3309591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533261" y="1759592"/>
            <a:ext cx="2387246" cy="2195681"/>
            <a:chOff x="-776573" y="4599679"/>
            <a:chExt cx="2387246" cy="21956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-732257" y="4599679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-776573" y="6754843"/>
              <a:ext cx="2387246" cy="1200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575209" y="1738618"/>
            <a:ext cx="2309656" cy="2195681"/>
            <a:chOff x="5714200" y="3846634"/>
            <a:chExt cx="2309656" cy="2195681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5714200" y="3846634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714200" y="6027139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578694" y="1765446"/>
            <a:ext cx="2316854" cy="2195681"/>
            <a:chOff x="130629" y="4548163"/>
            <a:chExt cx="2316854" cy="2195681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130629" y="4548163"/>
              <a:ext cx="4639" cy="21956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37827" y="6703327"/>
              <a:ext cx="2309656" cy="103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5783644" y="3307443"/>
            <a:ext cx="591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৯০</a:t>
            </a:r>
            <a:endParaRPr lang="en-US" sz="2400" dirty="0"/>
          </a:p>
        </p:txBody>
      </p:sp>
      <p:sp>
        <p:nvSpPr>
          <p:cNvPr id="51" name="Arc 50"/>
          <p:cNvSpPr/>
          <p:nvPr/>
        </p:nvSpPr>
        <p:spPr>
          <a:xfrm rot="19613833">
            <a:off x="5537573" y="2968979"/>
            <a:ext cx="948118" cy="1032630"/>
          </a:xfrm>
          <a:prstGeom prst="arc">
            <a:avLst>
              <a:gd name="adj1" fmla="val 15104820"/>
              <a:gd name="adj2" fmla="val 4564661"/>
            </a:avLst>
          </a:prstGeom>
          <a:ln w="381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721473" y="1349169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 rot="16200000">
            <a:off x="3298620" y="2744402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303860" y="2633208"/>
            <a:ext cx="849913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1201276" y="5193252"/>
            <a:ext cx="9821534" cy="646331"/>
            <a:chOff x="826769" y="5468148"/>
            <a:chExt cx="10554075" cy="646331"/>
          </a:xfrm>
        </p:grpSpPr>
        <p:sp>
          <p:nvSpPr>
            <p:cNvPr id="56" name="Rectangle 55"/>
            <p:cNvSpPr/>
            <p:nvPr/>
          </p:nvSpPr>
          <p:spPr>
            <a:xfrm>
              <a:off x="826769" y="5468148"/>
              <a:ext cx="1055407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n w="0"/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কখগ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খগঘ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3600" dirty="0" err="1" smtClean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গঘক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 smtClean="0">
                  <a:ln w="0"/>
                  <a:latin typeface="NikoshBAN" pitchFamily="2" charset="0"/>
                  <a:cs typeface="NikoshBAN" pitchFamily="2" charset="0"/>
                </a:rPr>
                <a:t>ঘকখ</a:t>
              </a:r>
              <a:r>
                <a:rPr lang="en-US" sz="3600" dirty="0" smtClean="0">
                  <a:ln w="0"/>
                  <a:latin typeface="NikoshBAN" pitchFamily="2" charset="0"/>
                  <a:cs typeface="NikoshBAN" pitchFamily="2" charset="0"/>
                </a:rPr>
                <a:t> = 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৯০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rPr>
                <a:t>।</a:t>
              </a:r>
              <a:endParaRPr lang="en-US" sz="3600" dirty="0"/>
            </a:p>
          </p:txBody>
        </p:sp>
        <p:sp>
          <p:nvSpPr>
            <p:cNvPr id="57" name="L-Shape 56"/>
            <p:cNvSpPr/>
            <p:nvPr/>
          </p:nvSpPr>
          <p:spPr>
            <a:xfrm>
              <a:off x="1031310" y="5606470"/>
              <a:ext cx="338634" cy="401357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-Shape 57"/>
            <p:cNvSpPr/>
            <p:nvPr/>
          </p:nvSpPr>
          <p:spPr>
            <a:xfrm>
              <a:off x="3628302" y="5566371"/>
              <a:ext cx="338634" cy="402000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L-Shape 58"/>
            <p:cNvSpPr/>
            <p:nvPr/>
          </p:nvSpPr>
          <p:spPr>
            <a:xfrm>
              <a:off x="6371495" y="5614874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L-Shape 59"/>
            <p:cNvSpPr/>
            <p:nvPr/>
          </p:nvSpPr>
          <p:spPr>
            <a:xfrm>
              <a:off x="8761881" y="5613976"/>
              <a:ext cx="338634" cy="380803"/>
            </a:xfrm>
            <a:prstGeom prst="corner">
              <a:avLst>
                <a:gd name="adj1" fmla="val 15330"/>
                <a:gd name="adj2" fmla="val 1528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1328134" y="5802795"/>
            <a:ext cx="6457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37344 -0.01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0" grpId="0"/>
      <p:bldP spid="51" grpId="0" animBg="1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5990665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2794" y="487720"/>
            <a:ext cx="3540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4079" y="979008"/>
            <a:ext cx="3101158" cy="1958356"/>
            <a:chOff x="2284079" y="979008"/>
            <a:chExt cx="3101158" cy="1958356"/>
          </a:xfrm>
        </p:grpSpPr>
        <p:sp>
          <p:nvSpPr>
            <p:cNvPr id="6" name="Rectangle 5"/>
            <p:cNvSpPr/>
            <p:nvPr/>
          </p:nvSpPr>
          <p:spPr>
            <a:xfrm>
              <a:off x="2746023" y="1198342"/>
              <a:ext cx="2273282" cy="1213394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4079" y="994974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9305" y="979008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05047" y="2130587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0541" y="2130587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8898" y="2475699"/>
              <a:ext cx="2866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কখগঘ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আয়ত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56532" y="569957"/>
            <a:ext cx="2975089" cy="2733753"/>
            <a:chOff x="7056532" y="569957"/>
            <a:chExt cx="2975089" cy="2733753"/>
          </a:xfrm>
        </p:grpSpPr>
        <p:sp>
          <p:nvSpPr>
            <p:cNvPr id="8" name="Rectangle 7"/>
            <p:cNvSpPr/>
            <p:nvPr/>
          </p:nvSpPr>
          <p:spPr>
            <a:xfrm>
              <a:off x="7545665" y="831567"/>
              <a:ext cx="2105766" cy="194694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099046" y="2516900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56532" y="569957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65689" y="569957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665689" y="2516900"/>
              <a:ext cx="36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414975" y="2842045"/>
              <a:ext cx="24336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কখগঘ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বর্গ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5839" y="3303710"/>
            <a:ext cx="4379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18093" y="3303710"/>
            <a:ext cx="4379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82650" y="5417197"/>
            <a:ext cx="832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সবকয়টি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বর্গও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81229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6081229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891" y="574766"/>
            <a:ext cx="212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9623" y="1192394"/>
            <a:ext cx="932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 ও খ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5940" y="1945128"/>
            <a:ext cx="511574" cy="13651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9726305" y="1867965"/>
            <a:ext cx="862149" cy="127328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6487844" y="1916271"/>
            <a:ext cx="1494065" cy="14228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4305196" y="2133188"/>
            <a:ext cx="1097093" cy="105874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2732251" y="2266304"/>
            <a:ext cx="1322615" cy="8033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/>
          <p:cNvSpPr/>
          <p:nvPr/>
        </p:nvSpPr>
        <p:spPr>
          <a:xfrm>
            <a:off x="8517206" y="2038746"/>
            <a:ext cx="608100" cy="5712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810474" y="3902278"/>
            <a:ext cx="5039312" cy="2231279"/>
            <a:chOff x="898351" y="3883192"/>
            <a:chExt cx="5039312" cy="2231279"/>
          </a:xfrm>
        </p:grpSpPr>
        <p:sp>
          <p:nvSpPr>
            <p:cNvPr id="3" name="Rectangle 2"/>
            <p:cNvSpPr/>
            <p:nvPr/>
          </p:nvSpPr>
          <p:spPr>
            <a:xfrm>
              <a:off x="898351" y="3888408"/>
              <a:ext cx="5039312" cy="22260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32251" y="3883192"/>
              <a:ext cx="992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28473" y="3844909"/>
            <a:ext cx="5039312" cy="2269562"/>
            <a:chOff x="6328473" y="3844909"/>
            <a:chExt cx="5039312" cy="2269562"/>
          </a:xfrm>
        </p:grpSpPr>
        <p:sp>
          <p:nvSpPr>
            <p:cNvPr id="32" name="Rectangle 31"/>
            <p:cNvSpPr/>
            <p:nvPr/>
          </p:nvSpPr>
          <p:spPr>
            <a:xfrm>
              <a:off x="6328473" y="3888408"/>
              <a:ext cx="5039312" cy="222606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32529" y="3844909"/>
              <a:ext cx="992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79435" y="4507861"/>
            <a:ext cx="4137387" cy="1422867"/>
            <a:chOff x="6762523" y="2251161"/>
            <a:chExt cx="4137387" cy="1422867"/>
          </a:xfrm>
        </p:grpSpPr>
        <p:sp>
          <p:nvSpPr>
            <p:cNvPr id="39" name="Rectangle 38"/>
            <p:cNvSpPr/>
            <p:nvPr/>
          </p:nvSpPr>
          <p:spPr>
            <a:xfrm>
              <a:off x="8833776" y="2251161"/>
              <a:ext cx="1097093" cy="10587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291810" y="2300328"/>
              <a:ext cx="608100" cy="57129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762523" y="2251161"/>
              <a:ext cx="1494065" cy="142286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99915" y="4500399"/>
            <a:ext cx="4387286" cy="1365155"/>
            <a:chOff x="1172686" y="2579933"/>
            <a:chExt cx="4296130" cy="1365155"/>
          </a:xfrm>
        </p:grpSpPr>
        <p:sp>
          <p:nvSpPr>
            <p:cNvPr id="43" name="Rectangle 42"/>
            <p:cNvSpPr/>
            <p:nvPr/>
          </p:nvSpPr>
          <p:spPr>
            <a:xfrm>
              <a:off x="2484156" y="2593622"/>
              <a:ext cx="862149" cy="127328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6201" y="2783291"/>
              <a:ext cx="1322615" cy="80336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72686" y="2579933"/>
              <a:ext cx="511574" cy="13651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1782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37730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880" y="574765"/>
            <a:ext cx="2978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2065" y="1746178"/>
            <a:ext cx="2378889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১0১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১০২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 এবং মনোযোগ সহকারে পড়।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26501" y="1282651"/>
            <a:ext cx="7923513" cy="4644818"/>
            <a:chOff x="3626501" y="1282651"/>
            <a:chExt cx="7923513" cy="46448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" t="1074" r="1219" b="2060"/>
            <a:stretch/>
          </p:blipFill>
          <p:spPr>
            <a:xfrm>
              <a:off x="3626501" y="1282651"/>
              <a:ext cx="7923513" cy="46448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1" t="2263" r="12784" b="3184"/>
            <a:stretch/>
          </p:blipFill>
          <p:spPr>
            <a:xfrm rot="5400000">
              <a:off x="7334739" y="1855146"/>
              <a:ext cx="4171207" cy="337426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1" t="10977" r="15325" b="2383"/>
            <a:stretch/>
          </p:blipFill>
          <p:spPr>
            <a:xfrm rot="5400000">
              <a:off x="3597747" y="1833157"/>
              <a:ext cx="4171208" cy="3412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70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67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7" name="TextBox 10"/>
          <p:cNvSpPr txBox="1"/>
          <p:nvPr/>
        </p:nvSpPr>
        <p:spPr>
          <a:xfrm>
            <a:off x="4518212" y="581564"/>
            <a:ext cx="3155576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87793" y="1351005"/>
            <a:ext cx="10209697" cy="5118609"/>
            <a:chOff x="324808" y="1200472"/>
            <a:chExt cx="8462300" cy="48193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4539916" y="1200472"/>
              <a:ext cx="4247192" cy="481932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324808" y="1200472"/>
              <a:ext cx="4247192" cy="4819328"/>
            </a:xfrm>
            <a:prstGeom prst="rect">
              <a:avLst/>
            </a:prstGeom>
          </p:spPr>
        </p:pic>
        <p:sp>
          <p:nvSpPr>
            <p:cNvPr id="14" name="TextBox 15"/>
            <p:cNvSpPr txBox="1"/>
            <p:nvPr/>
          </p:nvSpPr>
          <p:spPr>
            <a:xfrm>
              <a:off x="4648200" y="2057400"/>
              <a:ext cx="3733800" cy="22892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সিরাজুল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হক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নগরবোয়ালিয়া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সপ্রাবি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জাজিরা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শরীয়তপুর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নম্বরঃ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01730852125</a:t>
              </a:r>
            </a:p>
            <a:p>
              <a:pPr algn="ctr"/>
              <a:r>
                <a:rPr lang="en-US" sz="20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Email: sirajmaster</a:t>
              </a:r>
              <a:r>
                <a:rPr lang="en-US" sz="2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1976@gmail.com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850" y="1809715"/>
              <a:ext cx="3242511" cy="3467122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90" y="6018797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9" name="Frame 1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1" name="Frame 10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4593" y="2896924"/>
            <a:ext cx="25908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3651" y="2866862"/>
            <a:ext cx="235336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4202" y="3582577"/>
            <a:ext cx="2611582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3651" y="3560680"/>
            <a:ext cx="236958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7337" y="5474650"/>
            <a:ext cx="2588447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১৮০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0919" y="4693127"/>
            <a:ext cx="24325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১২০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12511" y="4694671"/>
            <a:ext cx="26114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৯০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8452" y="5340443"/>
            <a:ext cx="2415005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৩৬০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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48202" y="552272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149950" y="2286369"/>
            <a:ext cx="368583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>
                <a:ln w="50800"/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n w="5080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50800"/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28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50800"/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50800"/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800" dirty="0" smtClean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50800"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50800"/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1486" y="1827424"/>
            <a:ext cx="526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616" y="4119086"/>
            <a:ext cx="561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7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5468" y="484500"/>
            <a:ext cx="3530900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08844" y="1762097"/>
            <a:ext cx="674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2793" y="4217999"/>
            <a:ext cx="5613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2793" y="2346872"/>
            <a:ext cx="4687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4961" y="4968977"/>
            <a:ext cx="601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4962" y="2979352"/>
            <a:ext cx="601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9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994" y="955465"/>
            <a:ext cx="5514042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4685" y="3105834"/>
            <a:ext cx="778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0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22" y="6055913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410546"/>
            <a:ext cx="11519367" cy="6084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2605" y="2153848"/>
            <a:ext cx="7579835" cy="1275152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094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11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5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5870907"/>
            <a:ext cx="551258" cy="624023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8" name="TextBox 10"/>
          <p:cNvSpPr txBox="1"/>
          <p:nvPr/>
        </p:nvSpPr>
        <p:spPr>
          <a:xfrm>
            <a:off x="4368052" y="553132"/>
            <a:ext cx="3606289" cy="101566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5832871" y="2290650"/>
            <a:ext cx="5062398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চতুর্ভুজ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749" y="5870907"/>
            <a:ext cx="635352" cy="58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460" y="1718515"/>
            <a:ext cx="3818963" cy="4300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sp>
        <p:nvSpPr>
          <p:cNvPr id="8" name="TextBox 10"/>
          <p:cNvSpPr txBox="1"/>
          <p:nvPr/>
        </p:nvSpPr>
        <p:spPr>
          <a:xfrm>
            <a:off x="3986493" y="597517"/>
            <a:ext cx="4322924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82938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717176" y="2397139"/>
            <a:ext cx="10309412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29.1.1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সাজাতে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176" y="3927542"/>
            <a:ext cx="1030941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29.3.1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90665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02228" y="2188693"/>
            <a:ext cx="9470571" cy="7848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টাকডুম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টাকডুম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বাজাই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ঢোল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2228" y="790977"/>
            <a:ext cx="9470571" cy="7848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গানটি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শুণি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500" dirty="0" err="1" smtClean="0">
                <a:latin typeface="NikoshBAN" pitchFamily="2" charset="0"/>
                <a:cs typeface="NikoshBAN" pitchFamily="2" charset="0"/>
              </a:rPr>
              <a:t>গাই</a:t>
            </a:r>
            <a:r>
              <a:rPr lang="en-US" sz="45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7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Bangla Des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1" y="4429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1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6" y="5961873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98" y="5943176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2307584" y="593288"/>
            <a:ext cx="7467976" cy="71558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50" dirty="0" err="1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9389" y="1865393"/>
            <a:ext cx="1322615" cy="8033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349238" y="1854167"/>
            <a:ext cx="862149" cy="13651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932943" y="1872011"/>
            <a:ext cx="871946" cy="8033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558345" y="1916244"/>
            <a:ext cx="645089" cy="5712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817215" y="1896076"/>
            <a:ext cx="511574" cy="13651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9264325" y="1838364"/>
            <a:ext cx="1494065" cy="142286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0"/>
          <p:cNvSpPr txBox="1"/>
          <p:nvPr/>
        </p:nvSpPr>
        <p:spPr>
          <a:xfrm>
            <a:off x="1515606" y="3475764"/>
            <a:ext cx="2826097" cy="600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5169321" y="3496785"/>
            <a:ext cx="1271135" cy="600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itchFamily="2" charset="0"/>
                <a:cs typeface="NikoshBAN" pitchFamily="2" charset="0"/>
              </a:rPr>
              <a:t>চতুর্ভুজ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515606" y="4563211"/>
            <a:ext cx="4743815" cy="600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চতুর্ভুজ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6649792" y="4563211"/>
            <a:ext cx="1869731" cy="6001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6" y="6048059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69749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648694" y="802803"/>
            <a:ext cx="1082910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5588" y="1971635"/>
            <a:ext cx="4942161" cy="40764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915069" y="1984716"/>
            <a:ext cx="5128702" cy="40764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0"/>
          <p:cNvSpPr txBox="1"/>
          <p:nvPr/>
        </p:nvSpPr>
        <p:spPr>
          <a:xfrm>
            <a:off x="984074" y="4801422"/>
            <a:ext cx="500511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490067" y="4691930"/>
            <a:ext cx="4833202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সবকয়টি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সমকোন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175818" y="5352432"/>
            <a:ext cx="261667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10"/>
          <p:cNvSpPr txBox="1"/>
          <p:nvPr/>
        </p:nvSpPr>
        <p:spPr>
          <a:xfrm>
            <a:off x="4238894" y="5352431"/>
            <a:ext cx="1322615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6676795" y="5362589"/>
            <a:ext cx="2724496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এদেরকে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10"/>
          <p:cNvSpPr txBox="1"/>
          <p:nvPr/>
        </p:nvSpPr>
        <p:spPr>
          <a:xfrm>
            <a:off x="9768288" y="5362777"/>
            <a:ext cx="1188663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endParaRPr lang="en-US" sz="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9" name="Frame 28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72686" y="2579933"/>
            <a:ext cx="4296130" cy="1365155"/>
            <a:chOff x="1172686" y="2579933"/>
            <a:chExt cx="4296130" cy="1365155"/>
          </a:xfrm>
        </p:grpSpPr>
        <p:sp>
          <p:nvSpPr>
            <p:cNvPr id="20" name="Rectangle 19"/>
            <p:cNvSpPr/>
            <p:nvPr/>
          </p:nvSpPr>
          <p:spPr>
            <a:xfrm>
              <a:off x="2484156" y="2593622"/>
              <a:ext cx="862149" cy="1273289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46201" y="2783291"/>
              <a:ext cx="1322615" cy="80336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72686" y="2579933"/>
              <a:ext cx="511574" cy="136515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2523" y="2251161"/>
            <a:ext cx="4137387" cy="1422867"/>
            <a:chOff x="6762523" y="2251161"/>
            <a:chExt cx="4137387" cy="1422867"/>
          </a:xfrm>
        </p:grpSpPr>
        <p:sp>
          <p:nvSpPr>
            <p:cNvPr id="17" name="Rectangle 16"/>
            <p:cNvSpPr/>
            <p:nvPr/>
          </p:nvSpPr>
          <p:spPr>
            <a:xfrm>
              <a:off x="8833776" y="2251161"/>
              <a:ext cx="1097093" cy="10587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91810" y="2300328"/>
              <a:ext cx="608100" cy="571295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62523" y="2251161"/>
              <a:ext cx="1494065" cy="142286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0" name="TextBox 10"/>
          <p:cNvSpPr txBox="1"/>
          <p:nvPr/>
        </p:nvSpPr>
        <p:spPr>
          <a:xfrm>
            <a:off x="976863" y="4142422"/>
            <a:ext cx="500511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6746166" y="3921806"/>
            <a:ext cx="448216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9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5951562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0"/>
          <p:cNvSpPr txBox="1"/>
          <p:nvPr/>
        </p:nvSpPr>
        <p:spPr>
          <a:xfrm>
            <a:off x="2512942" y="714879"/>
            <a:ext cx="6423768" cy="14196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625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625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625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450506" y="2537911"/>
            <a:ext cx="754380" cy="9209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4180217" y="3961222"/>
            <a:ext cx="3089218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বর্গ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5" name="Frame 14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6055914"/>
            <a:ext cx="448177" cy="413701"/>
          </a:xfrm>
          <a:prstGeom prst="rect">
            <a:avLst/>
          </a:prstGeom>
          <a:effectLst>
            <a:outerShdw blurRad="50800" dist="38100" dir="2700000" algn="tl" rotWithShape="0">
              <a:sysClr val="window" lastClr="FFFFFF">
                <a:alpha val="98000"/>
              </a:sysClr>
            </a:outerShdw>
            <a:softEdge rad="508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683" y="6055914"/>
            <a:ext cx="500063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345217" y="520185"/>
            <a:ext cx="9483635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1626066"/>
            <a:ext cx="2781864" cy="1865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54129" y="1697612"/>
            <a:ext cx="229253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?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61024" y="1697612"/>
            <a:ext cx="133793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রকমের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38632" y="2875039"/>
            <a:ext cx="1337932" cy="5078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?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6296" y="2875039"/>
            <a:ext cx="2057401" cy="5078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7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27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700" dirty="0" err="1">
                <a:latin typeface="NikoshBAN" pitchFamily="2" charset="0"/>
                <a:cs typeface="NikoshBAN" pitchFamily="2" charset="0"/>
              </a:rPr>
              <a:t>বর্গ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8872" y="3562812"/>
            <a:ext cx="5780315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ক ও খ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আকৃতিগুলো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করিঃ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183" y="4610883"/>
            <a:ext cx="2057402" cy="17332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18184" y="4124436"/>
            <a:ext cx="2057401" cy="415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বর্গাকৃতি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8826" y="4100272"/>
            <a:ext cx="2057401" cy="415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আয়তাকৃতি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26" y="4603670"/>
            <a:ext cx="2023945" cy="16835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6518" y="403413"/>
            <a:ext cx="11421035" cy="609151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Frame 22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5167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831</Words>
  <Application>Microsoft Office PowerPoint</Application>
  <PresentationFormat>Widescreen</PresentationFormat>
  <Paragraphs>184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Symbol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Siraj Master</cp:lastModifiedBy>
  <cp:revision>154</cp:revision>
  <dcterms:created xsi:type="dcterms:W3CDTF">2018-11-27T01:04:02Z</dcterms:created>
  <dcterms:modified xsi:type="dcterms:W3CDTF">2020-01-08T15:50:10Z</dcterms:modified>
</cp:coreProperties>
</file>