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432" r:id="rId2"/>
    <p:sldId id="468" r:id="rId3"/>
    <p:sldId id="347" r:id="rId4"/>
    <p:sldId id="429" r:id="rId5"/>
    <p:sldId id="349" r:id="rId6"/>
    <p:sldId id="453" r:id="rId7"/>
    <p:sldId id="458" r:id="rId8"/>
    <p:sldId id="457" r:id="rId9"/>
    <p:sldId id="454" r:id="rId10"/>
    <p:sldId id="455" r:id="rId11"/>
    <p:sldId id="456" r:id="rId12"/>
    <p:sldId id="443" r:id="rId13"/>
    <p:sldId id="444" r:id="rId14"/>
    <p:sldId id="445" r:id="rId15"/>
    <p:sldId id="446" r:id="rId16"/>
    <p:sldId id="447" r:id="rId17"/>
    <p:sldId id="448" r:id="rId18"/>
    <p:sldId id="442" r:id="rId19"/>
    <p:sldId id="449" r:id="rId20"/>
    <p:sldId id="467" r:id="rId21"/>
    <p:sldId id="450" r:id="rId22"/>
    <p:sldId id="451" r:id="rId23"/>
    <p:sldId id="460" r:id="rId24"/>
    <p:sldId id="461" r:id="rId25"/>
    <p:sldId id="463" r:id="rId26"/>
    <p:sldId id="462" r:id="rId27"/>
    <p:sldId id="459" r:id="rId28"/>
    <p:sldId id="4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8612" autoAdjust="0"/>
  </p:normalViewPr>
  <p:slideViewPr>
    <p:cSldViewPr>
      <p:cViewPr varScale="1">
        <p:scale>
          <a:sx n="64" d="100"/>
          <a:sy n="64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E78E8-C00B-4385-BC99-2691FCD6303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BA6F55-D124-4A9C-9C2B-A7EF9661DC51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8A8AD-0580-4B10-8AA2-C19A59FEBB69}" type="parTrans" cxnId="{B9762547-9FCD-418B-9B76-6EF26C1408AA}">
      <dgm:prSet/>
      <dgm:spPr/>
      <dgm:t>
        <a:bodyPr/>
        <a:lstStyle/>
        <a:p>
          <a:endParaRPr lang="en-US"/>
        </a:p>
      </dgm:t>
    </dgm:pt>
    <dgm:pt modelId="{42018C99-1CA7-4B2C-A10E-D0F2ABC54796}" type="sibTrans" cxnId="{B9762547-9FCD-418B-9B76-6EF26C1408AA}">
      <dgm:prSet/>
      <dgm:spPr/>
      <dgm:t>
        <a:bodyPr/>
        <a:lstStyle/>
        <a:p>
          <a:endParaRPr lang="en-US"/>
        </a:p>
      </dgm:t>
    </dgm:pt>
    <dgm:pt modelId="{3404E1C2-CDDA-492B-A3D0-4EA53F0ABD99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dirty="0"/>
        </a:p>
      </dgm:t>
    </dgm:pt>
    <dgm:pt modelId="{F05025DA-5A1C-45DD-A907-FDA43ED789E9}" type="parTrans" cxnId="{F5E4DDBC-A782-405C-8D9B-A2D6CF40844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44FF2C9-CDFA-4230-8A82-26C42A89AF43}" type="sibTrans" cxnId="{F5E4DDBC-A782-405C-8D9B-A2D6CF408448}">
      <dgm:prSet/>
      <dgm:spPr/>
      <dgm:t>
        <a:bodyPr/>
        <a:lstStyle/>
        <a:p>
          <a:endParaRPr lang="en-US"/>
        </a:p>
      </dgm:t>
    </dgm:pt>
    <dgm:pt modelId="{F749C1A4-11EC-4395-AE4F-EB52673643B6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dirty="0"/>
        </a:p>
      </dgm:t>
    </dgm:pt>
    <dgm:pt modelId="{DBE965A2-9AAA-4E30-8B93-FEC88362D4B0}" type="parTrans" cxnId="{8EF4924C-38A2-4C72-BC89-122AF3266EA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065D339-1953-46D6-9648-3E2A7E87C550}" type="sibTrans" cxnId="{8EF4924C-38A2-4C72-BC89-122AF3266EA8}">
      <dgm:prSet/>
      <dgm:spPr/>
      <dgm:t>
        <a:bodyPr/>
        <a:lstStyle/>
        <a:p>
          <a:endParaRPr lang="en-US"/>
        </a:p>
      </dgm:t>
    </dgm:pt>
    <dgm:pt modelId="{6EA5DB91-257E-47A3-8B75-7E0EEDF4F239}">
      <dgm:prSet phldrT="[Text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dirty="0"/>
        </a:p>
      </dgm:t>
    </dgm:pt>
    <dgm:pt modelId="{B1733308-4CDA-4C18-AD74-BF30A9548117}" type="parTrans" cxnId="{85724F1C-2253-4817-84D7-750D90F98C84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70F852-627E-46AC-AFFA-A391BD9FF45A}" type="sibTrans" cxnId="{85724F1C-2253-4817-84D7-750D90F98C84}">
      <dgm:prSet/>
      <dgm:spPr/>
      <dgm:t>
        <a:bodyPr/>
        <a:lstStyle/>
        <a:p>
          <a:endParaRPr lang="en-US"/>
        </a:p>
      </dgm:t>
    </dgm:pt>
    <dgm:pt modelId="{165218D3-E3B6-4EED-9A29-9D5710F5F7A8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dirty="0"/>
        </a:p>
      </dgm:t>
    </dgm:pt>
    <dgm:pt modelId="{BEEC929A-D473-470C-AC57-63836ACBA641}" type="parTrans" cxnId="{898F0786-3307-40B0-A244-DFA824B3384A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AA7CE-C427-473E-8E2E-F2C83874D009}" type="sibTrans" cxnId="{898F0786-3307-40B0-A244-DFA824B3384A}">
      <dgm:prSet/>
      <dgm:spPr/>
      <dgm:t>
        <a:bodyPr/>
        <a:lstStyle/>
        <a:p>
          <a:endParaRPr lang="en-US"/>
        </a:p>
      </dgm:t>
    </dgm:pt>
    <dgm:pt modelId="{F4C64698-7DC1-44AD-8DAA-D6F85B5B2351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dirty="0"/>
        </a:p>
      </dgm:t>
    </dgm:pt>
    <dgm:pt modelId="{61EDA8D3-C9E4-4AB2-AED0-C4BBC334BC0F}" type="parTrans" cxnId="{21B242FF-DDA7-4B56-B11B-EF10AD38A935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42D77-E6DB-48E1-92E6-08EC1AF558D5}" type="sibTrans" cxnId="{21B242FF-DDA7-4B56-B11B-EF10AD38A935}">
      <dgm:prSet/>
      <dgm:spPr/>
      <dgm:t>
        <a:bodyPr/>
        <a:lstStyle/>
        <a:p>
          <a:endParaRPr lang="en-US"/>
        </a:p>
      </dgm:t>
    </dgm:pt>
    <dgm:pt modelId="{C9AB0C40-005E-4EC6-9FE8-2391C5621B1D}" type="pres">
      <dgm:prSet presAssocID="{BAFE78E8-C00B-4385-BC99-2691FCD630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4F3C6-E324-4C33-B8D7-39C618A834F0}" type="pres">
      <dgm:prSet presAssocID="{CABA6F55-D124-4A9C-9C2B-A7EF9661DC51}" presName="centerShape" presStyleLbl="node0" presStyleIdx="0" presStyleCnt="1"/>
      <dgm:spPr/>
      <dgm:t>
        <a:bodyPr/>
        <a:lstStyle/>
        <a:p>
          <a:endParaRPr lang="en-US"/>
        </a:p>
      </dgm:t>
    </dgm:pt>
    <dgm:pt modelId="{C6CE1708-6A0F-40A0-A93A-A0F5AE3AF360}" type="pres">
      <dgm:prSet presAssocID="{F05025DA-5A1C-45DD-A907-FDA43ED789E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A2EE294-0FAE-4920-BAE0-EC27A279C776}" type="pres">
      <dgm:prSet presAssocID="{F05025DA-5A1C-45DD-A907-FDA43ED789E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ED15CA-0388-4001-89EC-D5756633C606}" type="pres">
      <dgm:prSet presAssocID="{3404E1C2-CDDA-492B-A3D0-4EA53F0AB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37FAD-9044-406B-9E23-4CE562429DB2}" type="pres">
      <dgm:prSet presAssocID="{DBE965A2-9AAA-4E30-8B93-FEC88362D4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6E3BD8F-802A-4A96-814F-8EE92E9BFE4E}" type="pres">
      <dgm:prSet presAssocID="{DBE965A2-9AAA-4E30-8B93-FEC88362D4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56A8632-DBBE-41A4-8170-494DC7C10D34}" type="pres">
      <dgm:prSet presAssocID="{F749C1A4-11EC-4395-AE4F-EB52673643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E3E5A-FFBE-4DAF-A8E8-BB6A2CE375E0}" type="pres">
      <dgm:prSet presAssocID="{B1733308-4CDA-4C18-AD74-BF30A954811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9EE984-2111-4110-BF19-0BB101841EBA}" type="pres">
      <dgm:prSet presAssocID="{B1733308-4CDA-4C18-AD74-BF30A95481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0AE2DD-FBFC-4049-9C7C-5FCB064CF0CD}" type="pres">
      <dgm:prSet presAssocID="{6EA5DB91-257E-47A3-8B75-7E0EEDF4F2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569B-39EE-4AEA-9E17-2B90F988785E}" type="pres">
      <dgm:prSet presAssocID="{BEEC929A-D473-470C-AC57-63836ACBA64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60D2320-5057-4366-9B6D-05329A4C9B39}" type="pres">
      <dgm:prSet presAssocID="{BEEC929A-D473-470C-AC57-63836ACBA64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A38A7DA-9F29-488F-A9F9-4B1578B8966D}" type="pres">
      <dgm:prSet presAssocID="{165218D3-E3B6-4EED-9A29-9D5710F5F7A8}" presName="node" presStyleLbl="node1" presStyleIdx="3" presStyleCnt="5" custRadScaleRad="99460" custRadScaleInc="-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C025-32E4-429B-8C84-3FA979F2302B}" type="pres">
      <dgm:prSet presAssocID="{61EDA8D3-C9E4-4AB2-AED0-C4BBC334BC0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786A22-D96E-48EA-B650-5890C19ECB5B}" type="pres">
      <dgm:prSet presAssocID="{61EDA8D3-C9E4-4AB2-AED0-C4BBC334BC0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C96F416-2931-44AE-93B3-2BB0E1CE8B89}" type="pres">
      <dgm:prSet presAssocID="{F4C64698-7DC1-44AD-8DAA-D6F85B5B2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924C-38A2-4C72-BC89-122AF3266EA8}" srcId="{CABA6F55-D124-4A9C-9C2B-A7EF9661DC51}" destId="{F749C1A4-11EC-4395-AE4F-EB52673643B6}" srcOrd="1" destOrd="0" parTransId="{DBE965A2-9AAA-4E30-8B93-FEC88362D4B0}" sibTransId="{8065D339-1953-46D6-9648-3E2A7E87C550}"/>
    <dgm:cxn modelId="{0A815A3F-8E2F-4AD4-8684-8A8A47CA4A2A}" type="presOf" srcId="{F749C1A4-11EC-4395-AE4F-EB52673643B6}" destId="{D56A8632-DBBE-41A4-8170-494DC7C10D34}" srcOrd="0" destOrd="0" presId="urn:microsoft.com/office/officeart/2005/8/layout/radial5"/>
    <dgm:cxn modelId="{26B675ED-F848-46C1-AE42-B1D99C115D3D}" type="presOf" srcId="{BEEC929A-D473-470C-AC57-63836ACBA641}" destId="{A6A1569B-39EE-4AEA-9E17-2B90F988785E}" srcOrd="0" destOrd="0" presId="urn:microsoft.com/office/officeart/2005/8/layout/radial5"/>
    <dgm:cxn modelId="{B03B260C-360A-45DA-8FF3-29F0F637A084}" type="presOf" srcId="{DBE965A2-9AAA-4E30-8B93-FEC88362D4B0}" destId="{40A37FAD-9044-406B-9E23-4CE562429DB2}" srcOrd="0" destOrd="0" presId="urn:microsoft.com/office/officeart/2005/8/layout/radial5"/>
    <dgm:cxn modelId="{76931846-8C1A-44F8-B951-BCB5DB3228D6}" type="presOf" srcId="{DBE965A2-9AAA-4E30-8B93-FEC88362D4B0}" destId="{A6E3BD8F-802A-4A96-814F-8EE92E9BFE4E}" srcOrd="1" destOrd="0" presId="urn:microsoft.com/office/officeart/2005/8/layout/radial5"/>
    <dgm:cxn modelId="{03A66FD0-AC2C-4F98-AE09-641B532FD2F9}" type="presOf" srcId="{165218D3-E3B6-4EED-9A29-9D5710F5F7A8}" destId="{4A38A7DA-9F29-488F-A9F9-4B1578B8966D}" srcOrd="0" destOrd="0" presId="urn:microsoft.com/office/officeart/2005/8/layout/radial5"/>
    <dgm:cxn modelId="{F5E4DDBC-A782-405C-8D9B-A2D6CF408448}" srcId="{CABA6F55-D124-4A9C-9C2B-A7EF9661DC51}" destId="{3404E1C2-CDDA-492B-A3D0-4EA53F0ABD99}" srcOrd="0" destOrd="0" parTransId="{F05025DA-5A1C-45DD-A907-FDA43ED789E9}" sibTransId="{244FF2C9-CDFA-4230-8A82-26C42A89AF43}"/>
    <dgm:cxn modelId="{898F0786-3307-40B0-A244-DFA824B3384A}" srcId="{CABA6F55-D124-4A9C-9C2B-A7EF9661DC51}" destId="{165218D3-E3B6-4EED-9A29-9D5710F5F7A8}" srcOrd="3" destOrd="0" parTransId="{BEEC929A-D473-470C-AC57-63836ACBA641}" sibTransId="{4AEAA7CE-C427-473E-8E2E-F2C83874D009}"/>
    <dgm:cxn modelId="{BC09ECDE-E7E6-4B1E-B24B-BB42059F57A5}" type="presOf" srcId="{3404E1C2-CDDA-492B-A3D0-4EA53F0ABD99}" destId="{45ED15CA-0388-4001-89EC-D5756633C606}" srcOrd="0" destOrd="0" presId="urn:microsoft.com/office/officeart/2005/8/layout/radial5"/>
    <dgm:cxn modelId="{21B242FF-DDA7-4B56-B11B-EF10AD38A935}" srcId="{CABA6F55-D124-4A9C-9C2B-A7EF9661DC51}" destId="{F4C64698-7DC1-44AD-8DAA-D6F85B5B2351}" srcOrd="4" destOrd="0" parTransId="{61EDA8D3-C9E4-4AB2-AED0-C4BBC334BC0F}" sibTransId="{65E42D77-E6DB-48E1-92E6-08EC1AF558D5}"/>
    <dgm:cxn modelId="{1B883227-3240-4A39-9584-92CE26F9A837}" type="presOf" srcId="{B1733308-4CDA-4C18-AD74-BF30A9548117}" destId="{139EE984-2111-4110-BF19-0BB101841EBA}" srcOrd="1" destOrd="0" presId="urn:microsoft.com/office/officeart/2005/8/layout/radial5"/>
    <dgm:cxn modelId="{7AF67202-FD9F-491E-B804-0245BEEBCB2E}" type="presOf" srcId="{61EDA8D3-C9E4-4AB2-AED0-C4BBC334BC0F}" destId="{07786A22-D96E-48EA-B650-5890C19ECB5B}" srcOrd="1" destOrd="0" presId="urn:microsoft.com/office/officeart/2005/8/layout/radial5"/>
    <dgm:cxn modelId="{8D937324-6E9E-42BE-B6DE-CA7AA6D8DDFE}" type="presOf" srcId="{F05025DA-5A1C-45DD-A907-FDA43ED789E9}" destId="{AA2EE294-0FAE-4920-BAE0-EC27A279C776}" srcOrd="1" destOrd="0" presId="urn:microsoft.com/office/officeart/2005/8/layout/radial5"/>
    <dgm:cxn modelId="{B5029263-4CD8-42BA-8120-A50B1B2ABC29}" type="presOf" srcId="{F05025DA-5A1C-45DD-A907-FDA43ED789E9}" destId="{C6CE1708-6A0F-40A0-A93A-A0F5AE3AF360}" srcOrd="0" destOrd="0" presId="urn:microsoft.com/office/officeart/2005/8/layout/radial5"/>
    <dgm:cxn modelId="{226D26AC-1289-4BDA-AB91-F4FEAE2EC52C}" type="presOf" srcId="{61EDA8D3-C9E4-4AB2-AED0-C4BBC334BC0F}" destId="{E363C025-32E4-429B-8C84-3FA979F2302B}" srcOrd="0" destOrd="0" presId="urn:microsoft.com/office/officeart/2005/8/layout/radial5"/>
    <dgm:cxn modelId="{BA3E57E7-42CD-4738-A948-BEFA208784E4}" type="presOf" srcId="{F4C64698-7DC1-44AD-8DAA-D6F85B5B2351}" destId="{4C96F416-2931-44AE-93B3-2BB0E1CE8B89}" srcOrd="0" destOrd="0" presId="urn:microsoft.com/office/officeart/2005/8/layout/radial5"/>
    <dgm:cxn modelId="{6C01CF94-0CFC-4F80-B47D-A80AC71FF08F}" type="presOf" srcId="{6EA5DB91-257E-47A3-8B75-7E0EEDF4F239}" destId="{B50AE2DD-FBFC-4049-9C7C-5FCB064CF0CD}" srcOrd="0" destOrd="0" presId="urn:microsoft.com/office/officeart/2005/8/layout/radial5"/>
    <dgm:cxn modelId="{E5DDB1AA-70D5-4D03-914B-0A1A4FFB98EA}" type="presOf" srcId="{B1733308-4CDA-4C18-AD74-BF30A9548117}" destId="{484E3E5A-FFBE-4DAF-A8E8-BB6A2CE375E0}" srcOrd="0" destOrd="0" presId="urn:microsoft.com/office/officeart/2005/8/layout/radial5"/>
    <dgm:cxn modelId="{B9762547-9FCD-418B-9B76-6EF26C1408AA}" srcId="{BAFE78E8-C00B-4385-BC99-2691FCD6303A}" destId="{CABA6F55-D124-4A9C-9C2B-A7EF9661DC51}" srcOrd="0" destOrd="0" parTransId="{5508A8AD-0580-4B10-8AA2-C19A59FEBB69}" sibTransId="{42018C99-1CA7-4B2C-A10E-D0F2ABC54796}"/>
    <dgm:cxn modelId="{84DECCF8-26E2-4F44-8685-80748EA87219}" type="presOf" srcId="{BEEC929A-D473-470C-AC57-63836ACBA641}" destId="{760D2320-5057-4366-9B6D-05329A4C9B39}" srcOrd="1" destOrd="0" presId="urn:microsoft.com/office/officeart/2005/8/layout/radial5"/>
    <dgm:cxn modelId="{900BF6C7-37EF-4A73-B746-3567E3D24F8A}" type="presOf" srcId="{CABA6F55-D124-4A9C-9C2B-A7EF9661DC51}" destId="{AEB4F3C6-E324-4C33-B8D7-39C618A834F0}" srcOrd="0" destOrd="0" presId="urn:microsoft.com/office/officeart/2005/8/layout/radial5"/>
    <dgm:cxn modelId="{85724F1C-2253-4817-84D7-750D90F98C84}" srcId="{CABA6F55-D124-4A9C-9C2B-A7EF9661DC51}" destId="{6EA5DB91-257E-47A3-8B75-7E0EEDF4F239}" srcOrd="2" destOrd="0" parTransId="{B1733308-4CDA-4C18-AD74-BF30A9548117}" sibTransId="{9270F852-627E-46AC-AFFA-A391BD9FF45A}"/>
    <dgm:cxn modelId="{DAAC9432-C786-415C-95F8-3C6EB5511843}" type="presOf" srcId="{BAFE78E8-C00B-4385-BC99-2691FCD6303A}" destId="{C9AB0C40-005E-4EC6-9FE8-2391C5621B1D}" srcOrd="0" destOrd="0" presId="urn:microsoft.com/office/officeart/2005/8/layout/radial5"/>
    <dgm:cxn modelId="{2FE06ABF-E8F5-4906-ADCD-703BD7A47AC9}" type="presParOf" srcId="{C9AB0C40-005E-4EC6-9FE8-2391C5621B1D}" destId="{AEB4F3C6-E324-4C33-B8D7-39C618A834F0}" srcOrd="0" destOrd="0" presId="urn:microsoft.com/office/officeart/2005/8/layout/radial5"/>
    <dgm:cxn modelId="{CC545745-40F3-48CB-8D85-90E4141435E9}" type="presParOf" srcId="{C9AB0C40-005E-4EC6-9FE8-2391C5621B1D}" destId="{C6CE1708-6A0F-40A0-A93A-A0F5AE3AF360}" srcOrd="1" destOrd="0" presId="urn:microsoft.com/office/officeart/2005/8/layout/radial5"/>
    <dgm:cxn modelId="{CA62BF74-B83F-4DD6-98A5-296547967122}" type="presParOf" srcId="{C6CE1708-6A0F-40A0-A93A-A0F5AE3AF360}" destId="{AA2EE294-0FAE-4920-BAE0-EC27A279C776}" srcOrd="0" destOrd="0" presId="urn:microsoft.com/office/officeart/2005/8/layout/radial5"/>
    <dgm:cxn modelId="{73C87316-1D5B-40AD-B2BB-2F907E930604}" type="presParOf" srcId="{C9AB0C40-005E-4EC6-9FE8-2391C5621B1D}" destId="{45ED15CA-0388-4001-89EC-D5756633C606}" srcOrd="2" destOrd="0" presId="urn:microsoft.com/office/officeart/2005/8/layout/radial5"/>
    <dgm:cxn modelId="{DC4AEE07-D2C4-4043-8130-2BBCB855D62A}" type="presParOf" srcId="{C9AB0C40-005E-4EC6-9FE8-2391C5621B1D}" destId="{40A37FAD-9044-406B-9E23-4CE562429DB2}" srcOrd="3" destOrd="0" presId="urn:microsoft.com/office/officeart/2005/8/layout/radial5"/>
    <dgm:cxn modelId="{76E79177-E9C0-4D23-A724-1FA93E982CC1}" type="presParOf" srcId="{40A37FAD-9044-406B-9E23-4CE562429DB2}" destId="{A6E3BD8F-802A-4A96-814F-8EE92E9BFE4E}" srcOrd="0" destOrd="0" presId="urn:microsoft.com/office/officeart/2005/8/layout/radial5"/>
    <dgm:cxn modelId="{739710A9-80E2-4398-81F7-B40EF3EB8B09}" type="presParOf" srcId="{C9AB0C40-005E-4EC6-9FE8-2391C5621B1D}" destId="{D56A8632-DBBE-41A4-8170-494DC7C10D34}" srcOrd="4" destOrd="0" presId="urn:microsoft.com/office/officeart/2005/8/layout/radial5"/>
    <dgm:cxn modelId="{F4BB09D7-4569-45C9-833F-9004FD6A747D}" type="presParOf" srcId="{C9AB0C40-005E-4EC6-9FE8-2391C5621B1D}" destId="{484E3E5A-FFBE-4DAF-A8E8-BB6A2CE375E0}" srcOrd="5" destOrd="0" presId="urn:microsoft.com/office/officeart/2005/8/layout/radial5"/>
    <dgm:cxn modelId="{50D2C2A0-7FEF-47FC-A022-F124780AECC7}" type="presParOf" srcId="{484E3E5A-FFBE-4DAF-A8E8-BB6A2CE375E0}" destId="{139EE984-2111-4110-BF19-0BB101841EBA}" srcOrd="0" destOrd="0" presId="urn:microsoft.com/office/officeart/2005/8/layout/radial5"/>
    <dgm:cxn modelId="{8B767214-5C2B-4596-BB05-A20B475A371C}" type="presParOf" srcId="{C9AB0C40-005E-4EC6-9FE8-2391C5621B1D}" destId="{B50AE2DD-FBFC-4049-9C7C-5FCB064CF0CD}" srcOrd="6" destOrd="0" presId="urn:microsoft.com/office/officeart/2005/8/layout/radial5"/>
    <dgm:cxn modelId="{5A29AC83-0CA8-443C-A01F-765CE86B6076}" type="presParOf" srcId="{C9AB0C40-005E-4EC6-9FE8-2391C5621B1D}" destId="{A6A1569B-39EE-4AEA-9E17-2B90F988785E}" srcOrd="7" destOrd="0" presId="urn:microsoft.com/office/officeart/2005/8/layout/radial5"/>
    <dgm:cxn modelId="{7E9EFE75-EE9C-49CA-8E98-E78E6D6AEDED}" type="presParOf" srcId="{A6A1569B-39EE-4AEA-9E17-2B90F988785E}" destId="{760D2320-5057-4366-9B6D-05329A4C9B39}" srcOrd="0" destOrd="0" presId="urn:microsoft.com/office/officeart/2005/8/layout/radial5"/>
    <dgm:cxn modelId="{2DA60FA2-BFF3-4095-81F1-49F85C162ABD}" type="presParOf" srcId="{C9AB0C40-005E-4EC6-9FE8-2391C5621B1D}" destId="{4A38A7DA-9F29-488F-A9F9-4B1578B8966D}" srcOrd="8" destOrd="0" presId="urn:microsoft.com/office/officeart/2005/8/layout/radial5"/>
    <dgm:cxn modelId="{ADF17D06-254E-45D6-B8D9-196738AE5106}" type="presParOf" srcId="{C9AB0C40-005E-4EC6-9FE8-2391C5621B1D}" destId="{E363C025-32E4-429B-8C84-3FA979F2302B}" srcOrd="9" destOrd="0" presId="urn:microsoft.com/office/officeart/2005/8/layout/radial5"/>
    <dgm:cxn modelId="{0730252F-CC5F-4F36-9AEC-87B03B47E03A}" type="presParOf" srcId="{E363C025-32E4-429B-8C84-3FA979F2302B}" destId="{07786A22-D96E-48EA-B650-5890C19ECB5B}" srcOrd="0" destOrd="0" presId="urn:microsoft.com/office/officeart/2005/8/layout/radial5"/>
    <dgm:cxn modelId="{FA1DB137-41A3-4341-B14A-A6C397840D23}" type="presParOf" srcId="{C9AB0C40-005E-4EC6-9FE8-2391C5621B1D}" destId="{4C96F416-2931-44AE-93B3-2BB0E1CE8B89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F3C6-E324-4C33-B8D7-39C618A834F0}">
      <dsp:nvSpPr>
        <dsp:cNvPr id="0" name=""/>
        <dsp:cNvSpPr/>
      </dsp:nvSpPr>
      <dsp:spPr>
        <a:xfrm>
          <a:off x="1552277" y="1745837"/>
          <a:ext cx="1162645" cy="116264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542" y="1916102"/>
        <a:ext cx="822115" cy="822115"/>
      </dsp:txXfrm>
    </dsp:sp>
    <dsp:sp modelId="{C6CE1708-6A0F-40A0-A93A-A0F5AE3AF360}">
      <dsp:nvSpPr>
        <dsp:cNvPr id="0" name=""/>
        <dsp:cNvSpPr/>
      </dsp:nvSpPr>
      <dsp:spPr>
        <a:xfrm rot="16200000">
          <a:off x="2009924" y="1321838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047027" y="1438001"/>
        <a:ext cx="173145" cy="237179"/>
      </dsp:txXfrm>
    </dsp:sp>
    <dsp:sp modelId="{45ED15CA-0388-4001-89EC-D5756633C606}">
      <dsp:nvSpPr>
        <dsp:cNvPr id="0" name=""/>
        <dsp:cNvSpPr/>
      </dsp:nvSpPr>
      <dsp:spPr>
        <a:xfrm>
          <a:off x="1552277" y="116492"/>
          <a:ext cx="1162645" cy="116264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sz="2300" kern="1200" dirty="0"/>
        </a:p>
      </dsp:txBody>
      <dsp:txXfrm>
        <a:off x="1722542" y="286757"/>
        <a:ext cx="822115" cy="822115"/>
      </dsp:txXfrm>
    </dsp:sp>
    <dsp:sp modelId="{40A37FAD-9044-406B-9E23-4CE562429DB2}">
      <dsp:nvSpPr>
        <dsp:cNvPr id="0" name=""/>
        <dsp:cNvSpPr/>
      </dsp:nvSpPr>
      <dsp:spPr>
        <a:xfrm rot="20520000">
          <a:off x="2778066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79882" y="1970451"/>
        <a:ext cx="173145" cy="237179"/>
      </dsp:txXfrm>
    </dsp:sp>
    <dsp:sp modelId="{D56A8632-DBBE-41A4-8170-494DC7C10D34}">
      <dsp:nvSpPr>
        <dsp:cNvPr id="0" name=""/>
        <dsp:cNvSpPr/>
      </dsp:nvSpPr>
      <dsp:spPr>
        <a:xfrm>
          <a:off x="3101876" y="1242342"/>
          <a:ext cx="1162645" cy="116264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sz="2300" kern="1200" dirty="0"/>
        </a:p>
      </dsp:txBody>
      <dsp:txXfrm>
        <a:off x="3272141" y="1412607"/>
        <a:ext cx="822115" cy="822115"/>
      </dsp:txXfrm>
    </dsp:sp>
    <dsp:sp modelId="{484E3E5A-FFBE-4DAF-A8E8-BB6A2CE375E0}">
      <dsp:nvSpPr>
        <dsp:cNvPr id="0" name=""/>
        <dsp:cNvSpPr/>
      </dsp:nvSpPr>
      <dsp:spPr>
        <a:xfrm rot="3240000">
          <a:off x="2484662" y="2782930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99956" y="2831973"/>
        <a:ext cx="173145" cy="237179"/>
      </dsp:txXfrm>
    </dsp:sp>
    <dsp:sp modelId="{B50AE2DD-FBFC-4049-9C7C-5FCB064CF0CD}">
      <dsp:nvSpPr>
        <dsp:cNvPr id="0" name=""/>
        <dsp:cNvSpPr/>
      </dsp:nvSpPr>
      <dsp:spPr>
        <a:xfrm>
          <a:off x="2509982" y="3064004"/>
          <a:ext cx="1162645" cy="1162645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sz="2300" kern="1200" dirty="0"/>
        </a:p>
      </dsp:txBody>
      <dsp:txXfrm>
        <a:off x="2680247" y="3234269"/>
        <a:ext cx="822115" cy="822115"/>
      </dsp:txXfrm>
    </dsp:sp>
    <dsp:sp modelId="{A6A1569B-39EE-4AEA-9E17-2B90F988785E}">
      <dsp:nvSpPr>
        <dsp:cNvPr id="0" name=""/>
        <dsp:cNvSpPr/>
      </dsp:nvSpPr>
      <dsp:spPr>
        <a:xfrm rot="7534210">
          <a:off x="1544916" y="2783002"/>
          <a:ext cx="242687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602495" y="2832452"/>
        <a:ext cx="169881" cy="237179"/>
      </dsp:txXfrm>
    </dsp:sp>
    <dsp:sp modelId="{4A38A7DA-9F29-488F-A9F9-4B1578B8966D}">
      <dsp:nvSpPr>
        <dsp:cNvPr id="0" name=""/>
        <dsp:cNvSpPr/>
      </dsp:nvSpPr>
      <dsp:spPr>
        <a:xfrm>
          <a:off x="609606" y="3063995"/>
          <a:ext cx="1162645" cy="116264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sz="2300" kern="1200" dirty="0"/>
        </a:p>
      </dsp:txBody>
      <dsp:txXfrm>
        <a:off x="779871" y="3234260"/>
        <a:ext cx="822115" cy="822115"/>
      </dsp:txXfrm>
    </dsp:sp>
    <dsp:sp modelId="{E363C025-32E4-429B-8C84-3FA979F2302B}">
      <dsp:nvSpPr>
        <dsp:cNvPr id="0" name=""/>
        <dsp:cNvSpPr/>
      </dsp:nvSpPr>
      <dsp:spPr>
        <a:xfrm rot="11880000">
          <a:off x="1241783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314172" y="1970451"/>
        <a:ext cx="173145" cy="237179"/>
      </dsp:txXfrm>
    </dsp:sp>
    <dsp:sp modelId="{4C96F416-2931-44AE-93B3-2BB0E1CE8B89}">
      <dsp:nvSpPr>
        <dsp:cNvPr id="0" name=""/>
        <dsp:cNvSpPr/>
      </dsp:nvSpPr>
      <dsp:spPr>
        <a:xfrm>
          <a:off x="2678" y="1242342"/>
          <a:ext cx="1162645" cy="1162645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sz="2300" kern="1200" dirty="0"/>
        </a:p>
      </dsp:txBody>
      <dsp:txXfrm>
        <a:off x="172943" y="1412607"/>
        <a:ext cx="822115" cy="82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30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84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57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79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09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05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6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3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90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অপশন এ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5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298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71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পর লেখকের নাম শিক্ষার্থীদের কাছ থেকে জানতে চাওয়া হবে তারপর ক্লিক করা হবে এবং  লেখকের নাম আসবে।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44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75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4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3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0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5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6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01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1/11/2020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362200"/>
            <a:ext cx="476581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4524" y="2134360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626508"/>
            <a:ext cx="3048000" cy="16500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ইউরোপে  প্রথম উদ্ভব ঘটেছে এমন একটি প্রধান ভাষার শাখার নাম আর্যভাষা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তৈরি কাপড়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26508"/>
            <a:ext cx="3040051" cy="167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khadi0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962401"/>
            <a:ext cx="2844936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2005437"/>
            <a:ext cx="19050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1200" y="1828800"/>
            <a:ext cx="2743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3969506"/>
            <a:ext cx="2743200" cy="2202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 নাগরিক রুচির প্রভাব পড়ে নি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640187"/>
            <a:ext cx="23622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724400"/>
            <a:ext cx="1905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391989"/>
            <a:ext cx="2986074" cy="2265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2"/>
          <a:stretch/>
        </p:blipFill>
        <p:spPr>
          <a:xfrm>
            <a:off x="2710869" y="3969506"/>
            <a:ext cx="2942205" cy="1966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8000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611301"/>
            <a:ext cx="4114800" cy="567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516186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138" y="477128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9369" y="430597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100" y="2441450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2006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825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8950" y="223515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39794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129" y="26643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22710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5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8225" y="4038600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7200" y="766792"/>
            <a:ext cx="23241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9601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 বসবাস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100" y="2798058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574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জাতিসত্তারা আমাদের থেকে কোন কোন বিষয়ে আলাদা?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150" y="556197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রয়েছে নিজস্ব ভাষা, সাহিত্য ও সংস্কৃতি।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200" y="3580622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জাতিসত্তার বসবাস রয়েছে।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72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2891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" t="8889" r="-1667" b="23333"/>
          <a:stretch/>
        </p:blipFill>
        <p:spPr>
          <a:xfrm>
            <a:off x="757718" y="704842"/>
            <a:ext cx="2137882" cy="209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705549"/>
            <a:ext cx="2785581" cy="208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76700" y="28956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296094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759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6" t="3333" r="17481" b="52995"/>
          <a:stretch/>
        </p:blipFill>
        <p:spPr>
          <a:xfrm>
            <a:off x="6210299" y="715735"/>
            <a:ext cx="2247901" cy="210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5" b="16667"/>
          <a:stretch/>
        </p:blipFill>
        <p:spPr>
          <a:xfrm>
            <a:off x="774074" y="3488323"/>
            <a:ext cx="1827995" cy="2090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471031"/>
            <a:ext cx="2518882" cy="210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48100" y="5634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8900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" b="45556"/>
          <a:stretch/>
        </p:blipFill>
        <p:spPr>
          <a:xfrm>
            <a:off x="5562600" y="3490175"/>
            <a:ext cx="2870368" cy="207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419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342" y="3043535"/>
            <a:ext cx="90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17429" r="10551" b="2693"/>
          <a:stretch/>
        </p:blipFill>
        <p:spPr>
          <a:xfrm>
            <a:off x="609600" y="685800"/>
            <a:ext cx="2949849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81800" y="30940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25" y="5920758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19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50" y="5939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900" y="59207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78"/>
          <a:stretch/>
        </p:blipFill>
        <p:spPr>
          <a:xfrm>
            <a:off x="3733800" y="685800"/>
            <a:ext cx="2402870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" b="20000"/>
          <a:stretch/>
        </p:blipFill>
        <p:spPr>
          <a:xfrm>
            <a:off x="6324600" y="685800"/>
            <a:ext cx="2131971" cy="23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64" t="20000" b="23332"/>
          <a:stretch/>
        </p:blipFill>
        <p:spPr>
          <a:xfrm>
            <a:off x="3352800" y="3581400"/>
            <a:ext cx="2242264" cy="236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7" r="5732" b="14505"/>
          <a:stretch/>
        </p:blipFill>
        <p:spPr>
          <a:xfrm>
            <a:off x="5791200" y="3567447"/>
            <a:ext cx="2697961" cy="23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3" r="1"/>
          <a:stretch/>
        </p:blipFill>
        <p:spPr>
          <a:xfrm>
            <a:off x="685800" y="3563077"/>
            <a:ext cx="2486822" cy="238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3195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63"/>
          <a:stretch/>
        </p:blipFill>
        <p:spPr>
          <a:xfrm>
            <a:off x="685800" y="773121"/>
            <a:ext cx="2362200" cy="1817679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জনগোষ্ঠীর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45314"/>
            <a:ext cx="412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মঙ্গোলীয় 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71214" y="1566296"/>
            <a:ext cx="5097172" cy="3525471"/>
            <a:chOff x="3471214" y="1566296"/>
            <a:chExt cx="5097172" cy="35254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1214" y="1566296"/>
              <a:ext cx="5097172" cy="352547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810876" y="1981200"/>
              <a:ext cx="1590720" cy="1390815"/>
              <a:chOff x="5810876" y="1981200"/>
              <a:chExt cx="1590720" cy="13908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10876" y="198120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মঙ্গোলীয়া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91896" y="291035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Down Arrow 14"/>
          <p:cNvSpPr/>
          <p:nvPr/>
        </p:nvSpPr>
        <p:spPr>
          <a:xfrm>
            <a:off x="6172200" y="2387130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72200" y="2756276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23020" y="3075777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77596" y="3433013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1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38825" y="611301"/>
            <a:ext cx="4143175" cy="5679848"/>
            <a:chOff x="4419600" y="611301"/>
            <a:chExt cx="4143175" cy="5679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9600" y="611301"/>
              <a:ext cx="4114800" cy="5679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1625" y="4318743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4800038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668449">
              <a:off x="7504869" y="3678259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546" y="5801380"/>
            <a:ext cx="67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বাংলাদেশের কোন কোন জেলায়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16666" r="2500" b="13333"/>
          <a:stretch/>
        </p:blipFill>
        <p:spPr>
          <a:xfrm>
            <a:off x="703842" y="3689539"/>
            <a:ext cx="3864105" cy="225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eeform 17"/>
          <p:cNvSpPr/>
          <p:nvPr/>
        </p:nvSpPr>
        <p:spPr>
          <a:xfrm>
            <a:off x="7508383" y="3453679"/>
            <a:ext cx="762687" cy="2307480"/>
          </a:xfrm>
          <a:custGeom>
            <a:avLst/>
            <a:gdLst>
              <a:gd name="connsiteX0" fmla="*/ 0 w 762687"/>
              <a:gd name="connsiteY0" fmla="*/ 564529 h 2307480"/>
              <a:gd name="connsiteX1" fmla="*/ 38637 w 762687"/>
              <a:gd name="connsiteY1" fmla="*/ 628924 h 2307480"/>
              <a:gd name="connsiteX2" fmla="*/ 77273 w 762687"/>
              <a:gd name="connsiteY2" fmla="*/ 667560 h 2307480"/>
              <a:gd name="connsiteX3" fmla="*/ 115910 w 762687"/>
              <a:gd name="connsiteY3" fmla="*/ 1144079 h 2307480"/>
              <a:gd name="connsiteX4" fmla="*/ 154547 w 762687"/>
              <a:gd name="connsiteY4" fmla="*/ 1285746 h 2307480"/>
              <a:gd name="connsiteX5" fmla="*/ 180304 w 762687"/>
              <a:gd name="connsiteY5" fmla="*/ 1337262 h 2307480"/>
              <a:gd name="connsiteX6" fmla="*/ 231820 w 762687"/>
              <a:gd name="connsiteY6" fmla="*/ 1530445 h 2307480"/>
              <a:gd name="connsiteX7" fmla="*/ 270456 w 762687"/>
              <a:gd name="connsiteY7" fmla="*/ 1633476 h 2307480"/>
              <a:gd name="connsiteX8" fmla="*/ 296214 w 762687"/>
              <a:gd name="connsiteY8" fmla="*/ 1710749 h 2307480"/>
              <a:gd name="connsiteX9" fmla="*/ 309093 w 762687"/>
              <a:gd name="connsiteY9" fmla="*/ 1749386 h 2307480"/>
              <a:gd name="connsiteX10" fmla="*/ 334851 w 762687"/>
              <a:gd name="connsiteY10" fmla="*/ 1788022 h 2307480"/>
              <a:gd name="connsiteX11" fmla="*/ 347730 w 762687"/>
              <a:gd name="connsiteY11" fmla="*/ 1826659 h 2307480"/>
              <a:gd name="connsiteX12" fmla="*/ 373487 w 762687"/>
              <a:gd name="connsiteY12" fmla="*/ 1891053 h 2307480"/>
              <a:gd name="connsiteX13" fmla="*/ 412124 w 762687"/>
              <a:gd name="connsiteY13" fmla="*/ 2019842 h 2307480"/>
              <a:gd name="connsiteX14" fmla="*/ 450761 w 762687"/>
              <a:gd name="connsiteY14" fmla="*/ 2045600 h 2307480"/>
              <a:gd name="connsiteX15" fmla="*/ 463640 w 762687"/>
              <a:gd name="connsiteY15" fmla="*/ 2097115 h 2307480"/>
              <a:gd name="connsiteX16" fmla="*/ 605307 w 762687"/>
              <a:gd name="connsiteY16" fmla="*/ 2148631 h 2307480"/>
              <a:gd name="connsiteX17" fmla="*/ 618186 w 762687"/>
              <a:gd name="connsiteY17" fmla="*/ 2187267 h 2307480"/>
              <a:gd name="connsiteX18" fmla="*/ 695459 w 762687"/>
              <a:gd name="connsiteY18" fmla="*/ 2251662 h 2307480"/>
              <a:gd name="connsiteX19" fmla="*/ 721217 w 762687"/>
              <a:gd name="connsiteY19" fmla="*/ 2290298 h 2307480"/>
              <a:gd name="connsiteX20" fmla="*/ 759854 w 762687"/>
              <a:gd name="connsiteY20" fmla="*/ 2303177 h 2307480"/>
              <a:gd name="connsiteX21" fmla="*/ 746975 w 762687"/>
              <a:gd name="connsiteY21" fmla="*/ 2238783 h 2307480"/>
              <a:gd name="connsiteX22" fmla="*/ 759854 w 762687"/>
              <a:gd name="connsiteY22" fmla="*/ 1852417 h 2307480"/>
              <a:gd name="connsiteX23" fmla="*/ 746975 w 762687"/>
              <a:gd name="connsiteY23" fmla="*/ 1504687 h 2307480"/>
              <a:gd name="connsiteX24" fmla="*/ 695459 w 762687"/>
              <a:gd name="connsiteY24" fmla="*/ 1427414 h 2307480"/>
              <a:gd name="connsiteX25" fmla="*/ 669702 w 762687"/>
              <a:gd name="connsiteY25" fmla="*/ 1118321 h 2307480"/>
              <a:gd name="connsiteX26" fmla="*/ 656823 w 762687"/>
              <a:gd name="connsiteY26" fmla="*/ 1041048 h 2307480"/>
              <a:gd name="connsiteX27" fmla="*/ 643944 w 762687"/>
              <a:gd name="connsiteY27" fmla="*/ 1002411 h 2307480"/>
              <a:gd name="connsiteX28" fmla="*/ 631065 w 762687"/>
              <a:gd name="connsiteY28" fmla="*/ 925138 h 2307480"/>
              <a:gd name="connsiteX29" fmla="*/ 605307 w 762687"/>
              <a:gd name="connsiteY29" fmla="*/ 847865 h 2307480"/>
              <a:gd name="connsiteX30" fmla="*/ 579549 w 762687"/>
              <a:gd name="connsiteY30" fmla="*/ 731955 h 2307480"/>
              <a:gd name="connsiteX31" fmla="*/ 540913 w 762687"/>
              <a:gd name="connsiteY31" fmla="*/ 706197 h 2307480"/>
              <a:gd name="connsiteX32" fmla="*/ 528034 w 762687"/>
              <a:gd name="connsiteY32" fmla="*/ 667560 h 2307480"/>
              <a:gd name="connsiteX33" fmla="*/ 502276 w 762687"/>
              <a:gd name="connsiteY33" fmla="*/ 384225 h 2307480"/>
              <a:gd name="connsiteX34" fmla="*/ 476518 w 762687"/>
              <a:gd name="connsiteY34" fmla="*/ 281194 h 2307480"/>
              <a:gd name="connsiteX35" fmla="*/ 450761 w 762687"/>
              <a:gd name="connsiteY35" fmla="*/ 242558 h 2307480"/>
              <a:gd name="connsiteX36" fmla="*/ 437882 w 762687"/>
              <a:gd name="connsiteY36" fmla="*/ 178163 h 2307480"/>
              <a:gd name="connsiteX37" fmla="*/ 412124 w 762687"/>
              <a:gd name="connsiteY37" fmla="*/ 10738 h 2307480"/>
              <a:gd name="connsiteX38" fmla="*/ 141668 w 762687"/>
              <a:gd name="connsiteY38" fmla="*/ 62253 h 2307480"/>
              <a:gd name="connsiteX39" fmla="*/ 128789 w 762687"/>
              <a:gd name="connsiteY39" fmla="*/ 100890 h 2307480"/>
              <a:gd name="connsiteX40" fmla="*/ 115910 w 762687"/>
              <a:gd name="connsiteY40" fmla="*/ 242558 h 2307480"/>
              <a:gd name="connsiteX41" fmla="*/ 51516 w 762687"/>
              <a:gd name="connsiteY41" fmla="*/ 319831 h 2307480"/>
              <a:gd name="connsiteX42" fmla="*/ 12879 w 762687"/>
              <a:gd name="connsiteY42" fmla="*/ 384225 h 2307480"/>
              <a:gd name="connsiteX43" fmla="*/ 25758 w 762687"/>
              <a:gd name="connsiteY43" fmla="*/ 564529 h 2307480"/>
              <a:gd name="connsiteX44" fmla="*/ 51516 w 762687"/>
              <a:gd name="connsiteY44" fmla="*/ 667560 h 2307480"/>
              <a:gd name="connsiteX45" fmla="*/ 38637 w 762687"/>
              <a:gd name="connsiteY45" fmla="*/ 628924 h 2307480"/>
              <a:gd name="connsiteX46" fmla="*/ 0 w 762687"/>
              <a:gd name="connsiteY46" fmla="*/ 564529 h 230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87" h="2307480">
                <a:moveTo>
                  <a:pt x="0" y="564529"/>
                </a:moveTo>
                <a:cubicBezTo>
                  <a:pt x="0" y="564529"/>
                  <a:pt x="23618" y="608898"/>
                  <a:pt x="38637" y="628924"/>
                </a:cubicBezTo>
                <a:cubicBezTo>
                  <a:pt x="49565" y="643495"/>
                  <a:pt x="75315" y="649452"/>
                  <a:pt x="77273" y="667560"/>
                </a:cubicBezTo>
                <a:cubicBezTo>
                  <a:pt x="133189" y="1184787"/>
                  <a:pt x="4639" y="977172"/>
                  <a:pt x="115910" y="1144079"/>
                </a:cubicBezTo>
                <a:cubicBezTo>
                  <a:pt x="125332" y="1191188"/>
                  <a:pt x="132759" y="1242169"/>
                  <a:pt x="154547" y="1285746"/>
                </a:cubicBezTo>
                <a:lnTo>
                  <a:pt x="180304" y="1337262"/>
                </a:lnTo>
                <a:cubicBezTo>
                  <a:pt x="208607" y="1507076"/>
                  <a:pt x="177092" y="1448353"/>
                  <a:pt x="231820" y="1530445"/>
                </a:cubicBezTo>
                <a:cubicBezTo>
                  <a:pt x="262352" y="1683102"/>
                  <a:pt x="222221" y="1524946"/>
                  <a:pt x="270456" y="1633476"/>
                </a:cubicBezTo>
                <a:cubicBezTo>
                  <a:pt x="281483" y="1658287"/>
                  <a:pt x="287628" y="1684991"/>
                  <a:pt x="296214" y="1710749"/>
                </a:cubicBezTo>
                <a:cubicBezTo>
                  <a:pt x="300507" y="1723628"/>
                  <a:pt x="301562" y="1738090"/>
                  <a:pt x="309093" y="1749386"/>
                </a:cubicBezTo>
                <a:lnTo>
                  <a:pt x="334851" y="1788022"/>
                </a:lnTo>
                <a:cubicBezTo>
                  <a:pt x="339144" y="1800901"/>
                  <a:pt x="342963" y="1813948"/>
                  <a:pt x="347730" y="1826659"/>
                </a:cubicBezTo>
                <a:cubicBezTo>
                  <a:pt x="355847" y="1848305"/>
                  <a:pt x="366177" y="1869121"/>
                  <a:pt x="373487" y="1891053"/>
                </a:cubicBezTo>
                <a:cubicBezTo>
                  <a:pt x="380852" y="1913147"/>
                  <a:pt x="399328" y="2011311"/>
                  <a:pt x="412124" y="2019842"/>
                </a:cubicBezTo>
                <a:lnTo>
                  <a:pt x="450761" y="2045600"/>
                </a:lnTo>
                <a:cubicBezTo>
                  <a:pt x="455054" y="2062772"/>
                  <a:pt x="456668" y="2080846"/>
                  <a:pt x="463640" y="2097115"/>
                </a:cubicBezTo>
                <a:cubicBezTo>
                  <a:pt x="493216" y="2166126"/>
                  <a:pt x="518578" y="2138994"/>
                  <a:pt x="605307" y="2148631"/>
                </a:cubicBezTo>
                <a:cubicBezTo>
                  <a:pt x="609600" y="2161510"/>
                  <a:pt x="610656" y="2175972"/>
                  <a:pt x="618186" y="2187267"/>
                </a:cubicBezTo>
                <a:cubicBezTo>
                  <a:pt x="638019" y="2217015"/>
                  <a:pt x="666950" y="2232656"/>
                  <a:pt x="695459" y="2251662"/>
                </a:cubicBezTo>
                <a:cubicBezTo>
                  <a:pt x="704045" y="2264541"/>
                  <a:pt x="709130" y="2280629"/>
                  <a:pt x="721217" y="2290298"/>
                </a:cubicBezTo>
                <a:cubicBezTo>
                  <a:pt x="731818" y="2298779"/>
                  <a:pt x="753783" y="2315319"/>
                  <a:pt x="759854" y="2303177"/>
                </a:cubicBezTo>
                <a:cubicBezTo>
                  <a:pt x="769644" y="2283598"/>
                  <a:pt x="751268" y="2260248"/>
                  <a:pt x="746975" y="2238783"/>
                </a:cubicBezTo>
                <a:cubicBezTo>
                  <a:pt x="751268" y="2109994"/>
                  <a:pt x="759854" y="1981277"/>
                  <a:pt x="759854" y="1852417"/>
                </a:cubicBezTo>
                <a:cubicBezTo>
                  <a:pt x="759854" y="1736428"/>
                  <a:pt x="764351" y="1619368"/>
                  <a:pt x="746975" y="1504687"/>
                </a:cubicBezTo>
                <a:cubicBezTo>
                  <a:pt x="742337" y="1474079"/>
                  <a:pt x="695459" y="1427414"/>
                  <a:pt x="695459" y="1427414"/>
                </a:cubicBezTo>
                <a:cubicBezTo>
                  <a:pt x="683462" y="1223459"/>
                  <a:pt x="691812" y="1262039"/>
                  <a:pt x="669702" y="1118321"/>
                </a:cubicBezTo>
                <a:cubicBezTo>
                  <a:pt x="665731" y="1092512"/>
                  <a:pt x="662488" y="1066539"/>
                  <a:pt x="656823" y="1041048"/>
                </a:cubicBezTo>
                <a:cubicBezTo>
                  <a:pt x="653878" y="1027796"/>
                  <a:pt x="646889" y="1015663"/>
                  <a:pt x="643944" y="1002411"/>
                </a:cubicBezTo>
                <a:cubicBezTo>
                  <a:pt x="638279" y="976920"/>
                  <a:pt x="637398" y="950471"/>
                  <a:pt x="631065" y="925138"/>
                </a:cubicBezTo>
                <a:cubicBezTo>
                  <a:pt x="624480" y="898798"/>
                  <a:pt x="610632" y="874489"/>
                  <a:pt x="605307" y="847865"/>
                </a:cubicBezTo>
                <a:cubicBezTo>
                  <a:pt x="605023" y="846446"/>
                  <a:pt x="584746" y="739751"/>
                  <a:pt x="579549" y="731955"/>
                </a:cubicBezTo>
                <a:cubicBezTo>
                  <a:pt x="570963" y="719076"/>
                  <a:pt x="553792" y="714783"/>
                  <a:pt x="540913" y="706197"/>
                </a:cubicBezTo>
                <a:cubicBezTo>
                  <a:pt x="536620" y="693318"/>
                  <a:pt x="530266" y="680951"/>
                  <a:pt x="528034" y="667560"/>
                </a:cubicBezTo>
                <a:cubicBezTo>
                  <a:pt x="500062" y="499731"/>
                  <a:pt x="530968" y="585067"/>
                  <a:pt x="502276" y="384225"/>
                </a:cubicBezTo>
                <a:cubicBezTo>
                  <a:pt x="497270" y="349180"/>
                  <a:pt x="496155" y="310649"/>
                  <a:pt x="476518" y="281194"/>
                </a:cubicBezTo>
                <a:lnTo>
                  <a:pt x="450761" y="242558"/>
                </a:lnTo>
                <a:cubicBezTo>
                  <a:pt x="446468" y="221093"/>
                  <a:pt x="440775" y="199861"/>
                  <a:pt x="437882" y="178163"/>
                </a:cubicBezTo>
                <a:cubicBezTo>
                  <a:pt x="415747" y="12151"/>
                  <a:pt x="441134" y="97767"/>
                  <a:pt x="412124" y="10738"/>
                </a:cubicBezTo>
                <a:cubicBezTo>
                  <a:pt x="248254" y="19363"/>
                  <a:pt x="194486" y="-43384"/>
                  <a:pt x="141668" y="62253"/>
                </a:cubicBezTo>
                <a:cubicBezTo>
                  <a:pt x="135597" y="74395"/>
                  <a:pt x="133082" y="88011"/>
                  <a:pt x="128789" y="100890"/>
                </a:cubicBezTo>
                <a:cubicBezTo>
                  <a:pt x="124496" y="148113"/>
                  <a:pt x="125845" y="196193"/>
                  <a:pt x="115910" y="242558"/>
                </a:cubicBezTo>
                <a:cubicBezTo>
                  <a:pt x="109904" y="270585"/>
                  <a:pt x="65966" y="300564"/>
                  <a:pt x="51516" y="319831"/>
                </a:cubicBezTo>
                <a:cubicBezTo>
                  <a:pt x="36497" y="339857"/>
                  <a:pt x="25758" y="362760"/>
                  <a:pt x="12879" y="384225"/>
                </a:cubicBezTo>
                <a:cubicBezTo>
                  <a:pt x="17172" y="444326"/>
                  <a:pt x="18718" y="504687"/>
                  <a:pt x="25758" y="564529"/>
                </a:cubicBezTo>
                <a:cubicBezTo>
                  <a:pt x="35921" y="650910"/>
                  <a:pt x="51516" y="546354"/>
                  <a:pt x="51516" y="667560"/>
                </a:cubicBezTo>
                <a:cubicBezTo>
                  <a:pt x="51516" y="681135"/>
                  <a:pt x="44708" y="641066"/>
                  <a:pt x="38637" y="628924"/>
                </a:cubicBezTo>
                <a:cubicBezTo>
                  <a:pt x="10498" y="572646"/>
                  <a:pt x="0" y="564529"/>
                  <a:pt x="0" y="564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54235" y="5801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ভাষা গোষ্ঠীর অন্তর্ভুক্ত?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7891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ভাষা গোষ্ঠীর অন্তর্ভূক্ত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86780"/>
            <a:ext cx="37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12" r="41385"/>
          <a:stretch/>
        </p:blipFill>
        <p:spPr>
          <a:xfrm>
            <a:off x="1191893" y="1096841"/>
            <a:ext cx="2237108" cy="216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524000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792" y="3272417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কি বলা 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649" y="52117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 কারবারি 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21777" b="4412"/>
          <a:stretch/>
        </p:blipFill>
        <p:spPr>
          <a:xfrm>
            <a:off x="1219200" y="1066800"/>
            <a:ext cx="2307962" cy="220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23266" y="3319381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 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810" y="584413"/>
            <a:ext cx="43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প্রধানকে রাজা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6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2" grpId="0"/>
      <p:bldP spid="23" grpId="0"/>
      <p:bldP spid="16" grpId="0"/>
      <p:bldP spid="19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938824"/>
            <a:ext cx="67437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গ্রাম নিয়ে কি গঠিত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85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গঠিত 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981200"/>
            <a:ext cx="42291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66370" y="220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মৌজা প্রধান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5158" y="5904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প্রধান হেডম্যান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5443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কীভাবে নির্বাচিত হন?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358" y="5684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জনগণ কর্তৃক নির্বাচিত ও রাজা কর্তৃক মনোনীত 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2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94562"/>
            <a:ext cx="6563944" cy="434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32811166"/>
              </p:ext>
            </p:extLst>
          </p:nvPr>
        </p:nvGraphicFramePr>
        <p:xfrm>
          <a:off x="2590800" y="1194561"/>
          <a:ext cx="4267200" cy="434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0267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ছাড়া তারা আর কী  পূজা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62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খাদ্য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1623295"/>
            <a:ext cx="5100571" cy="3825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63" y="57795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মাছ, মাংস ও শাক-সবজি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54" y="5824953"/>
            <a:ext cx="66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আর  কী লৌকিক আচার অনুষ্ঠান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315" y="1406897"/>
            <a:ext cx="6511831" cy="4041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4940" y="520939"/>
            <a:ext cx="316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315" y="1390273"/>
            <a:ext cx="6511831" cy="4059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6661" y="129302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0"/>
          <a:stretch/>
        </p:blipFill>
        <p:spPr>
          <a:xfrm>
            <a:off x="1149350" y="1219200"/>
            <a:ext cx="6845300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63939" y="600117"/>
            <a:ext cx="368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 নাচ ও বিজু নাচ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3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5555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জনগোষ্ঠীর প্রধান বসতি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398132"/>
            <a:ext cx="3515128" cy="239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113532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টাঙ্গাইল ও সিলেট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10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সম্পত্তির মালিক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561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মালিক মা। তবে পরিবার ও সমাজ পরিচালনা করে পুরুষরাই।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02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 সম্পর্কে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210" y="98581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প্রকৃতি পূজারী। ‘তাতারা রাবুগা’ তাদের দেবতার নাম। অন্যান্য দেবতারা হলো- সালজং (সূর্য), ছোছুম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(চন্দ্র), মেন (পৃথিবী), নবাং( মৃতের রক্ষক)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110" y="572877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7" t="5876" r="20833" b="4036"/>
          <a:stretch/>
        </p:blipFill>
        <p:spPr>
          <a:xfrm>
            <a:off x="2020910" y="1143000"/>
            <a:ext cx="52578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885682" y="140766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1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2840" y="575056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582" y="2048504"/>
            <a:ext cx="3530618" cy="292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24" y="2048504"/>
            <a:ext cx="3759306" cy="290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7024" y="646093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পেশা কৃষি। পাহাড়ে বসবাসকারীরা জুম চাষ করে। সমতলের গারোরা সাধারণ নিয়মে কৃষি কাজ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512" y="573289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কী ধরণের খাবার খায়?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933" y="2574535"/>
            <a:ext cx="2692366" cy="202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5" t="2056" r="7291"/>
          <a:stretch/>
        </p:blipFill>
        <p:spPr>
          <a:xfrm>
            <a:off x="1065402" y="1682768"/>
            <a:ext cx="4117595" cy="35445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855624" y="762879"/>
            <a:ext cx="783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ভাত, মাছ, পশু পাখির মাংস এবং শাক-সবজি খেয়ে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942" y="540579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পোশাক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093" y="1784395"/>
            <a:ext cx="4671482" cy="3114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05853" y="646092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পরনে থাকে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গান্দো, পান্ত্রা, জামা, কাদি ইত্যাদি পোশাক আর মেয়েরা পরে রেকিং, জারন, আনপান, কপিং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47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জেরিন,বিসিপিএতসসি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4724400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 চাষের যে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উপকরণগুলো রয়েছে তা লেখ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কোন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0" y="6858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295400"/>
            <a:ext cx="5378137" cy="3334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521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082175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প্রায় কতটি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৩৬টি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৬০টি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গারো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চাকমা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সাঁওতাল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আঃ রাজ্জাক টাঙ্গাইল ও ময়মনসিংহ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বেড়াতে গিয়ে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বসবাস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পান। তিনি সেখানে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ঐ ক্ষুদ্র জাতিসত্তার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বড় উৎসবটি উপভোগ করেন।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উৎসবটি ছিল কি উপলক্ষে?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4362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পূজা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4856384"/>
            <a:ext cx="2510118" cy="401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নবীন বরণ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22" y="5638800"/>
            <a:ext cx="251347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76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819471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069" y="1238071"/>
            <a:ext cx="3258796" cy="10479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298" y="1524000"/>
            <a:ext cx="3419804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133600"/>
            <a:ext cx="3733800" cy="34001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3200" y="762000"/>
            <a:ext cx="3810000" cy="121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02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380918"/>
            <a:ext cx="4999876" cy="3333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1143000" y="56489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মানুষগুলো কোন দেশের?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5536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777" y="5641582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2099" y="63069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তাদের ভাষা,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আমাদের থেকে আলাদা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8305" y="4996190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6500" y="77564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জনগোষ্ঠী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2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07822"/>
            <a:ext cx="7467600" cy="560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219200" y="3122074"/>
            <a:ext cx="6834925" cy="3043615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ক্ষুদ্র জাতিসত্তা 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368" y="4174846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শেরাম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693" y="4944287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1371600"/>
            <a:ext cx="78486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 ও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জাতিসত্তার (চাকমা, গারো) বর্ণনা দিতে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4780" y="416916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 প্রবন্ধের লেখক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3124" y="683914"/>
            <a:ext cx="2260242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2438400"/>
            <a:ext cx="19812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শেরাম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587" y="2133600"/>
            <a:ext cx="40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40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3124" y="2628900"/>
            <a:ext cx="226024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জেলায়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55583"/>
            <a:ext cx="57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 কোন সাহিত্য সংকলনের সম্পাদক 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4476492"/>
            <a:ext cx="226024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ব্যাংকে চাকুরি করতেন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9000" y="533400"/>
            <a:ext cx="2590799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সাহিত্য সংকলন মৈরা’র প্রধান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 ছিলেন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5462" y="5801932"/>
            <a:ext cx="475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কয়েকটি গ্রন্থের নাম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280" y="5833794"/>
            <a:ext cx="358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চাকুরি করতেন?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58596" y="729687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কুন্নি পাগলী লৈরাং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1671" y="2558063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কবিতা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4495800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চৈতন্যে অধিবাস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9001" y="4495800"/>
            <a:ext cx="2590798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মনিদীপ্ত মণিপুরি ও বিষ্ণুপ্রিয়া বিতর্ক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4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838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406" y="3170434"/>
            <a:ext cx="2951406" cy="183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206" y="1728615"/>
            <a:ext cx="2943165" cy="182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9" r="5272" b="6760"/>
          <a:stretch/>
        </p:blipFill>
        <p:spPr>
          <a:xfrm>
            <a:off x="838200" y="1687217"/>
            <a:ext cx="2590800" cy="186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092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7768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8288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50292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1" y="1377569"/>
            <a:ext cx="2972932" cy="222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7" b="10361"/>
          <a:stretch/>
        </p:blipFill>
        <p:spPr>
          <a:xfrm>
            <a:off x="3124200" y="3941732"/>
            <a:ext cx="1942770" cy="225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7553</TotalTime>
  <Words>1395</Words>
  <Application>Microsoft Office PowerPoint</Application>
  <PresentationFormat>On-screen Show (4:3)</PresentationFormat>
  <Paragraphs>304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825</cp:revision>
  <dcterms:created xsi:type="dcterms:W3CDTF">2006-08-16T00:00:00Z</dcterms:created>
  <dcterms:modified xsi:type="dcterms:W3CDTF">2020-01-11T12:47:56Z</dcterms:modified>
</cp:coreProperties>
</file>