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2" r:id="rId3"/>
    <p:sldId id="257" r:id="rId4"/>
    <p:sldId id="258" r:id="rId5"/>
    <p:sldId id="259" r:id="rId6"/>
    <p:sldId id="274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66" r:id="rId15"/>
    <p:sldId id="265" r:id="rId16"/>
    <p:sldId id="270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19D8E-C56B-4777-B728-B77EBBBA70CD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15787-6BB7-4ABC-BC3D-BD16EDC7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7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8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7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6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12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51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29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76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61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8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5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7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9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94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37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6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rgbClr val="FFFFFF"/>
            </a:gs>
            <a:gs pos="0">
              <a:srgbClr val="FF0000"/>
            </a:gs>
            <a:gs pos="87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722068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4000">
              <a:srgbClr val="FFFFFF"/>
            </a:gs>
            <a:gs pos="0">
              <a:srgbClr val="FF0000"/>
            </a:gs>
            <a:gs pos="85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39089"/>
            <a:ext cx="21336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88276"/>
            <a:ext cx="1295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751538"/>
            <a:ext cx="1295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1295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ন্ধ্যা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388276"/>
            <a:ext cx="1295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751537"/>
            <a:ext cx="1295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114800"/>
            <a:ext cx="1295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1388276"/>
            <a:ext cx="143813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+ 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751537"/>
            <a:ext cx="1676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+ ষ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114799"/>
            <a:ext cx="1676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ধ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rgbClr val="FFFFFF"/>
            </a:gs>
            <a:gs pos="0">
              <a:srgbClr val="FF0000"/>
            </a:gs>
            <a:gs pos="83000">
              <a:schemeClr val="bg1"/>
            </a:gs>
            <a:gs pos="97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4662" y="304800"/>
            <a:ext cx="4953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ino-Haciendo-Tarea-734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327" y="2133600"/>
            <a:ext cx="3555670" cy="4145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rgbClr val="FFFFFF"/>
            </a:gs>
            <a:gs pos="0">
              <a:srgbClr val="FF0000"/>
            </a:gs>
            <a:gs pos="85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33147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জোড়া ও দলে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6" y="2133600"/>
            <a:ext cx="8722068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4000">
              <a:srgbClr val="FFFFFF"/>
            </a:gs>
            <a:gs pos="0">
              <a:srgbClr val="FF0000"/>
            </a:gs>
            <a:gs pos="84000">
              <a:schemeClr val="bg1"/>
            </a:gs>
            <a:gs pos="99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>
          <a:xfrm>
            <a:off x="234287" y="3521692"/>
            <a:ext cx="1365913" cy="6562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বাঁধানো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28600" y="1524000"/>
            <a:ext cx="13716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28600" y="2514600"/>
            <a:ext cx="1371600" cy="6693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86200" y="152400"/>
            <a:ext cx="2017712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28600" y="4494667"/>
            <a:ext cx="1371600" cy="6107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54758" y="5422143"/>
            <a:ext cx="1371600" cy="6107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দুর্লভ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000">
              <a:srgbClr val="FFFFFF"/>
            </a:gs>
            <a:gs pos="0">
              <a:srgbClr val="FF0000"/>
            </a:gs>
            <a:gs pos="84000">
              <a:schemeClr val="bg1"/>
            </a:gs>
            <a:gs pos="97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3124200" y="152400"/>
            <a:ext cx="2779712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 রচনা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28600" y="1524000"/>
            <a:ext cx="13716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4758" y="2813433"/>
            <a:ext cx="1371600" cy="6693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60445" y="4191142"/>
            <a:ext cx="1365913" cy="6562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বাঁধানো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54758" y="5562600"/>
            <a:ext cx="1371600" cy="6107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দুর্লভ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build="p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3000">
              <a:srgbClr val="FFFFFF"/>
            </a:gs>
            <a:gs pos="0">
              <a:srgbClr val="FF0000"/>
            </a:gs>
            <a:gs pos="87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44" y="304800"/>
            <a:ext cx="2017712" cy="99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86106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১। বিহারটির উঠানের মাঝখানে কী ছিল?</a:t>
            </a: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২। মন্দিরের বাইরে কত ফলক আছে?</a:t>
            </a: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৩। সেখানে কী ধরনের জিনিসপত্র পাওয়া গেছে।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">
              <a:srgbClr val="FFFFFF"/>
            </a:gs>
            <a:gs pos="0">
              <a:srgbClr val="FF0000"/>
            </a:gs>
            <a:gs pos="88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বই_পড়া_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124" y="4152733"/>
            <a:ext cx="3345876" cy="2158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228600"/>
            <a:ext cx="25908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733800" y="1524000"/>
            <a:ext cx="5410200" cy="3657600"/>
          </a:xfrm>
          <a:prstGeom prst="cloudCallout">
            <a:avLst>
              <a:gd name="adj1" fmla="val -73397"/>
              <a:gd name="adj2" fmla="val 262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সম্পর্কে ৫ টি বাক্য লিখে নিয়ে আসবে? 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74000">
              <a:schemeClr val="bg1"/>
            </a:gs>
            <a:gs pos="83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1677650"/>
            <a:ext cx="5334000" cy="2646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rgbClr val="FFFFFF"/>
            </a:gs>
            <a:gs pos="0">
              <a:srgbClr val="C00000"/>
            </a:gs>
            <a:gs pos="85000">
              <a:schemeClr val="bg1"/>
            </a:gs>
            <a:gs pos="100000">
              <a:srgbClr val="00B050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3361113" cy="990600"/>
          </a:xfrm>
          <a:solidFill>
            <a:schemeClr val="accent2">
              <a:lumMod val="40000"/>
              <a:lumOff val="60000"/>
            </a:schemeClr>
          </a:solidFill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5217235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0000"/>
            </a:gs>
            <a:gs pos="12000">
              <a:schemeClr val="bg1"/>
            </a:gs>
            <a:gs pos="84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1242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09900" y="2590800"/>
            <a:ext cx="55626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বাংগালগাঁও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rgbClr val="FFFFFF"/>
            </a:gs>
            <a:gs pos="0">
              <a:srgbClr val="FF0000"/>
            </a:gs>
            <a:gs pos="85000">
              <a:schemeClr val="bg1"/>
            </a:gs>
            <a:gs pos="99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0" y="304800"/>
            <a:ext cx="25146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534400" cy="3429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ভেতরটায়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উঠানের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দুর্লভ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FFFFFF"/>
            </a:gs>
            <a:gs pos="0">
              <a:srgbClr val="FF0000"/>
            </a:gs>
            <a:gs pos="84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64910"/>
            <a:ext cx="1981200" cy="762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78486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শুদ্ধ উচ্চারণে প্রশ্ন করতে ও উত্তর দিতে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গল্পের মূলভাব বলতে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দেখা ঘটনার বিষয় বর্ণনা করতে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বিরামচিহ্ন দেখে সাবলীলভাবে অনুচ্ছেদ পড়তে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যুক্তব্যঞ্জন ভেঙে লিখতে পারবে।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পাঠে ব্যবহৃত শব্দ দিয়ে নতুন নতুন বাক্য লিখতে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পঠিত ও বর্ণিত বিষয়ে প্রশ্নের উত্তর শুদ্ধভাবে লিখতে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সহজ বিষয়ে অনুচ্ছেদ লিখতে পারবে।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6000">
              <a:schemeClr val="bg1"/>
            </a:gs>
            <a:gs pos="83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23725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0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rgbClr val="FFFFFF"/>
            </a:gs>
            <a:gs pos="0">
              <a:srgbClr val="FF0000"/>
            </a:gs>
            <a:gs pos="88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1447800" y="12510"/>
            <a:ext cx="5027133" cy="537225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চলো- ছবি দেখে বলি 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02098"/>
            <a:ext cx="3503919" cy="16213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39" y="889287"/>
            <a:ext cx="3749040" cy="1729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3503919" cy="21165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59" y="3046601"/>
            <a:ext cx="2590800" cy="22717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14" y="5638800"/>
            <a:ext cx="352425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FFFFFF"/>
            </a:gs>
            <a:gs pos="0">
              <a:srgbClr val="FF0000"/>
            </a:gs>
            <a:gs pos="87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7081" y="62552"/>
            <a:ext cx="278891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3276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বিহার কাকে বলে?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217" y="2252738"/>
            <a:ext cx="60414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কত সালে এই পুরাকীর্তি আবিষ্কার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178882"/>
            <a:ext cx="4648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বিহারটি কোথায় অবস্থিত?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217" y="4319814"/>
            <a:ext cx="41875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বিহার এর মাটি কেমন?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FFFFFF"/>
            </a:gs>
            <a:gs pos="0">
              <a:srgbClr val="FF0000"/>
            </a:gs>
            <a:gs pos="87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381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4201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319</Words>
  <Application>Microsoft Office PowerPoint</Application>
  <PresentationFormat>On-screen Show (4:3)</PresentationFormat>
  <Paragraphs>95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শুভেচ্ছা</vt:lpstr>
      <vt:lpstr>শিক্ষক পরিচিতি </vt:lpstr>
      <vt:lpstr>পাঠ পরিচিতি </vt:lpstr>
      <vt:lpstr>শিখনফল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 ও দলে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ismail - [2010]</cp:lastModifiedBy>
  <cp:revision>158</cp:revision>
  <dcterms:created xsi:type="dcterms:W3CDTF">2006-08-16T00:00:00Z</dcterms:created>
  <dcterms:modified xsi:type="dcterms:W3CDTF">2020-01-11T03:35:10Z</dcterms:modified>
</cp:coreProperties>
</file>