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914400" y="533401"/>
            <a:ext cx="7010400" cy="1981200"/>
          </a:xfrm>
        </p:spPr>
        <p:txBody>
          <a:bodyPr>
            <a:noAutofit/>
          </a:bodyPr>
          <a:lstStyle/>
          <a:p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al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048000"/>
            <a:ext cx="3714472" cy="2596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1" y="4406900"/>
            <a:ext cx="4952999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শীতকাল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1" y="533401"/>
            <a:ext cx="6019800" cy="33527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914400"/>
            <a:ext cx="3657600" cy="2667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406900"/>
            <a:ext cx="5486400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বসন্তকাল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1" y="533401"/>
            <a:ext cx="6858000" cy="3429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k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914401"/>
            <a:ext cx="3429000" cy="236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524000"/>
            <a:ext cx="8116887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4478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-ক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86000"/>
            <a:ext cx="2209800" cy="1371600"/>
          </a:xfrm>
          <a:prstGeom prst="rect">
            <a:avLst/>
          </a:prstGeom>
        </p:spPr>
      </p:pic>
      <p:pic>
        <p:nvPicPr>
          <p:cNvPr id="6" name="Picture 5" descr="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362201"/>
            <a:ext cx="1981200" cy="12953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4038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3886200"/>
            <a:ext cx="2133600" cy="1371600"/>
          </a:xfrm>
          <a:prstGeom prst="rect">
            <a:avLst/>
          </a:prstGeom>
        </p:spPr>
      </p:pic>
      <p:pic>
        <p:nvPicPr>
          <p:cNvPr id="10" name="Picture 9" descr="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886200"/>
            <a:ext cx="2209800" cy="1371600"/>
          </a:xfrm>
          <a:prstGeom prst="rect">
            <a:avLst/>
          </a:prstGeom>
        </p:spPr>
      </p:pic>
      <p:pic>
        <p:nvPicPr>
          <p:cNvPr id="11" name="Picture 10" descr="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5486400"/>
            <a:ext cx="2133601" cy="1143000"/>
          </a:xfrm>
          <a:prstGeom prst="rect">
            <a:avLst/>
          </a:prstGeom>
        </p:spPr>
      </p:pic>
      <p:pic>
        <p:nvPicPr>
          <p:cNvPr id="12" name="Picture 11" descr="k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1600" y="5410200"/>
            <a:ext cx="2152650" cy="12287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90600" y="5943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287337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ঋতুর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ঋতুর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33400"/>
            <a:ext cx="7732712" cy="9906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677650"/>
            <a:ext cx="5638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আব্দুল্লাহ-আল-মামুন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বাংগালগাঁও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শিরোনামঃবাংলাদেশের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পড়ছে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772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কয়ঋতুর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286000" cy="2667000"/>
          </a:xfrm>
          <a:prstGeom prst="rect">
            <a:avLst/>
          </a:prstGeom>
        </p:spPr>
      </p:pic>
      <p:pic>
        <p:nvPicPr>
          <p:cNvPr id="5" name="Picture 4" descr="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3" y="304800"/>
            <a:ext cx="2300288" cy="2590800"/>
          </a:xfrm>
          <a:prstGeom prst="rect">
            <a:avLst/>
          </a:prstGeom>
        </p:spPr>
      </p:pic>
      <p:pic>
        <p:nvPicPr>
          <p:cNvPr id="6" name="Picture 5" descr="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04800"/>
            <a:ext cx="2543175" cy="2590800"/>
          </a:xfrm>
          <a:prstGeom prst="rect">
            <a:avLst/>
          </a:prstGeom>
        </p:spPr>
      </p:pic>
      <p:pic>
        <p:nvPicPr>
          <p:cNvPr id="7" name="Picture 6" descr="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733800"/>
            <a:ext cx="2514600" cy="2514600"/>
          </a:xfrm>
          <a:prstGeom prst="rect">
            <a:avLst/>
          </a:prstGeom>
        </p:spPr>
      </p:pic>
      <p:pic>
        <p:nvPicPr>
          <p:cNvPr id="8" name="Picture 7" descr="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3810000"/>
            <a:ext cx="2581275" cy="2457450"/>
          </a:xfrm>
          <a:prstGeom prst="rect">
            <a:avLst/>
          </a:prstGeom>
        </p:spPr>
      </p:pic>
      <p:pic>
        <p:nvPicPr>
          <p:cNvPr id="9" name="Picture 8" descr="k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3810000"/>
            <a:ext cx="2362200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9" y="4267200"/>
            <a:ext cx="5257801" cy="150177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গ্রীষ্মকাল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381000"/>
            <a:ext cx="62484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838200"/>
            <a:ext cx="3352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572000"/>
            <a:ext cx="4648200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বর্ষাকাল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228601"/>
            <a:ext cx="6934200" cy="35051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33400"/>
            <a:ext cx="3962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419600"/>
            <a:ext cx="5105400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শরৎকাল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1000"/>
            <a:ext cx="6705600" cy="3429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762000"/>
            <a:ext cx="4038599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343400"/>
            <a:ext cx="5181600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হেমন্তকাল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838201"/>
            <a:ext cx="6553201" cy="31241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143000"/>
            <a:ext cx="3733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77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 </vt:lpstr>
      <vt:lpstr>শিক্ষক পরিচিতি </vt:lpstr>
      <vt:lpstr>পাঠ পরিচিতি </vt:lpstr>
      <vt:lpstr>শিখনফল  </vt:lpstr>
      <vt:lpstr>PowerPoint Presentation</vt:lpstr>
      <vt:lpstr>গ্রীষ্মকাল </vt:lpstr>
      <vt:lpstr>বর্ষাকাল </vt:lpstr>
      <vt:lpstr>শরৎকাল </vt:lpstr>
      <vt:lpstr>হেমন্তকাল</vt:lpstr>
      <vt:lpstr>শীতকাল </vt:lpstr>
      <vt:lpstr>বসন্তকাল</vt:lpstr>
      <vt:lpstr>PowerPoint Presentation</vt:lpstr>
      <vt:lpstr>দলীয় কাজ</vt:lpstr>
      <vt:lpstr>.বাংলাদেশ কয় ঋতুর দেশ? . বাংলাদেশে ঋতু কয়টি? .দুইটি ঋতুর নাম লিখ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Abdullah-Al-Mamun</cp:lastModifiedBy>
  <cp:revision>89</cp:revision>
  <dcterms:created xsi:type="dcterms:W3CDTF">2006-08-16T00:00:00Z</dcterms:created>
  <dcterms:modified xsi:type="dcterms:W3CDTF">2019-06-29T18:26:23Z</dcterms:modified>
</cp:coreProperties>
</file>