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75" r:id="rId8"/>
    <p:sldId id="278" r:id="rId9"/>
    <p:sldId id="280" r:id="rId10"/>
    <p:sldId id="281" r:id="rId11"/>
    <p:sldId id="279" r:id="rId12"/>
    <p:sldId id="282" r:id="rId13"/>
    <p:sldId id="283" r:id="rId14"/>
    <p:sldId id="262" r:id="rId15"/>
    <p:sldId id="263" r:id="rId16"/>
    <p:sldId id="264" r:id="rId17"/>
    <p:sldId id="285" r:id="rId18"/>
    <p:sldId id="269" r:id="rId19"/>
    <p:sldId id="277" r:id="rId20"/>
    <p:sldId id="284" r:id="rId21"/>
    <p:sldId id="288" r:id="rId22"/>
    <p:sldId id="286" r:id="rId23"/>
    <p:sldId id="287" r:id="rId24"/>
    <p:sldId id="270" r:id="rId25"/>
    <p:sldId id="272" r:id="rId26"/>
    <p:sldId id="273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7" autoAdjust="0"/>
    <p:restoredTop sz="94660"/>
  </p:normalViewPr>
  <p:slideViewPr>
    <p:cSldViewPr>
      <p:cViewPr varScale="1">
        <p:scale>
          <a:sx n="69" d="100"/>
          <a:sy n="69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Relationship Id="rId9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ower-photos-4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057400"/>
            <a:ext cx="6324600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76200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0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E:\Baki\Picture\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7262485" cy="4811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:\Baki\Picture\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5058" y="914400"/>
            <a:ext cx="6351209" cy="4495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asma\picture\f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646694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asma\picture\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606924"/>
            <a:ext cx="2819400" cy="2173289"/>
          </a:xfrm>
          <a:prstGeom prst="rect">
            <a:avLst/>
          </a:prstGeom>
          <a:noFill/>
        </p:spPr>
      </p:pic>
      <p:pic>
        <p:nvPicPr>
          <p:cNvPr id="3" name="Picture 2" descr="C:\Users\Dell\Desktop\asma\picture\f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152400"/>
            <a:ext cx="2848466" cy="2133600"/>
          </a:xfrm>
          <a:prstGeom prst="rect">
            <a:avLst/>
          </a:prstGeom>
          <a:noFill/>
        </p:spPr>
      </p:pic>
      <p:pic>
        <p:nvPicPr>
          <p:cNvPr id="1026" name="Picture 2" descr="D:\asma\picture\f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609600"/>
            <a:ext cx="3013242" cy="2133600"/>
          </a:xfrm>
          <a:prstGeom prst="rect">
            <a:avLst/>
          </a:prstGeom>
          <a:noFill/>
        </p:spPr>
      </p:pic>
      <p:pic>
        <p:nvPicPr>
          <p:cNvPr id="1027" name="Picture 3" descr="D:\Nazma\Picture\jackfruit4.jpg"/>
          <p:cNvPicPr>
            <a:picLocks noChangeAspect="1" noChangeArrowheads="1"/>
          </p:cNvPicPr>
          <p:nvPr/>
        </p:nvPicPr>
        <p:blipFill>
          <a:blip r:embed="rId5"/>
          <a:srcRect l="2941" t="7130" b="7308"/>
          <a:stretch>
            <a:fillRect/>
          </a:stretch>
        </p:blipFill>
        <p:spPr bwMode="auto">
          <a:xfrm>
            <a:off x="381000" y="2590800"/>
            <a:ext cx="2514600" cy="1828800"/>
          </a:xfrm>
          <a:prstGeom prst="rect">
            <a:avLst/>
          </a:prstGeom>
          <a:noFill/>
        </p:spPr>
      </p:pic>
      <p:pic>
        <p:nvPicPr>
          <p:cNvPr id="1029" name="Picture 5" descr="E:\Baki\Picture\k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381000"/>
            <a:ext cx="2543175" cy="1800225"/>
          </a:xfrm>
          <a:prstGeom prst="rect">
            <a:avLst/>
          </a:prstGeom>
          <a:noFill/>
        </p:spPr>
      </p:pic>
      <p:pic>
        <p:nvPicPr>
          <p:cNvPr id="1030" name="Picture 6" descr="E:\Baki\Picture\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4648200"/>
            <a:ext cx="2619375" cy="1743075"/>
          </a:xfrm>
          <a:prstGeom prst="rect">
            <a:avLst/>
          </a:prstGeom>
          <a:noFill/>
        </p:spPr>
      </p:pic>
      <p:pic>
        <p:nvPicPr>
          <p:cNvPr id="1031" name="Picture 7" descr="E:\Baki\Picture\kk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61185" y="2362200"/>
            <a:ext cx="2530415" cy="1676400"/>
          </a:xfrm>
          <a:prstGeom prst="rect">
            <a:avLst/>
          </a:prstGeom>
          <a:noFill/>
        </p:spPr>
      </p:pic>
      <p:pic>
        <p:nvPicPr>
          <p:cNvPr id="10" name="Picture 2" descr="C:\Users\Dell\Desktop\asma\picture\f8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66068" y="4648200"/>
            <a:ext cx="2773345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9497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কলম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ধরি       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2971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9718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লম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ell\Desktop\asma\picture\f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3697793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91212E-6 L 0.2125 0.0039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Dell\Desktop\asma\picture\f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362200"/>
            <a:ext cx="3048000" cy="228305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81400" y="28735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কলা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8735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8  C 0.081 0.06527  0.102 0.07193  0.124 0.07193  C 0.149 0.07193  0.169 0.06527  0.183 0.05328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7211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ell\Desktop\asma\picture\f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133600"/>
            <a:ext cx="2851487" cy="2057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81400" y="28735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কমলা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0141 C 0.02534 -0.01642 0.02552 -0.01873 0.02621 -0.02081 C 0.02691 -0.02266 0.0283 -0.02405 0.02882 -0.0259 C 0.02934 -0.02798 0.03021 -0.03839 0.03125 -0.04116 C 0.03646 -0.05504 0.0467 -0.06683 0.05781 -0.07146 C 0.06701 -0.07955 0.07378 -0.08117 0.08437 -0.08487 C 0.09236 -0.08765 0.10034 -0.09343 0.1085 -0.09505 C 0.11267 -0.09597 0.11701 -0.09597 0.12118 -0.09666 C 0.12413 -0.09713 0.12708 -0.09782 0.13003 -0.09852 C 0.16909 -0.11494 0.20416 -0.10638 0.23889 -0.09181 C 0.24635 -0.0851 0.23993 -0.0925 0.24392 -0.08163 C 0.24705 -0.07308 0.24913 -0.06984 0.25156 -0.06128 C 0.25295 -0.04972 0.25468 -0.03885 0.25659 -0.02752 C 0.25625 -0.00855 0.25538 0.01064 0.25538 0.02961 C 0.25538 0.03192 0.25607 0.02521 0.25659 0.0229 C 0.25729 0.01943 0.25711 0.01527 0.25902 0.01272 C 0.26701 0.00255 0.2717 -0.00925 0.28194 -0.01572 C 0.29305 -0.03052 0.31111 -0.03445 0.32621 -0.03769 C 0.33003 -0.03954 0.33402 -0.04301 0.33767 -0.0444 C 0.35277 -0.05064 0.36875 -0.05249 0.38437 -0.05457 C 0.40225 -0.06036 0.42465 -0.05874 0.44271 -0.05966 C 0.49201 -0.06753 0.46389 -0.06313 0.56927 -0.06128 C 0.57586 -0.05851 0.57899 -0.05226 0.58437 -0.04787 C 0.58784 -0.04486 0.59236 -0.04417 0.59583 -0.04116 C 0.60295 -0.03538 0.60902 -0.02867 0.61736 -0.0259 C 0.621 -0.02104 0.62326 -0.01642 0.62621 -0.01086 C 0.62968 0.00371 0.63003 0.01758 0.63003 0.03308 " pathEditMode="relative" rAng="0" ptsTypes="ffffffffffffffffffffffffffA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0" y="-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Nazma\Picture\jackfruit4.jpg"/>
          <p:cNvPicPr>
            <a:picLocks noChangeAspect="1" noChangeArrowheads="1"/>
          </p:cNvPicPr>
          <p:nvPr/>
        </p:nvPicPr>
        <p:blipFill>
          <a:blip r:embed="rId2"/>
          <a:srcRect l="2941" t="7130" b="7308"/>
          <a:stretch>
            <a:fillRect/>
          </a:stretch>
        </p:blipFill>
        <p:spPr bwMode="auto">
          <a:xfrm>
            <a:off x="381000" y="2590800"/>
            <a:ext cx="2514600" cy="1828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733800" y="3048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</a:rPr>
              <a:t>কাঠাল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30480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</a:rPr>
              <a:t>ক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0480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</a:rPr>
              <a:t>ক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4200" y="2514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কৈ মাছ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59436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খালি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ell\Desktop\asma\picture\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3657600" cy="24877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95400" y="2667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কামরাঙ্গ</a:t>
            </a:r>
            <a:endParaRPr lang="bn-BD" sz="4800" dirty="0" smtClean="0">
              <a:solidFill>
                <a:srgbClr val="7030A0"/>
              </a:solidFill>
              <a:latin typeface="+mj-lt"/>
              <a:cs typeface="NikoshBAN" pitchFamily="2" charset="0"/>
            </a:endParaRPr>
          </a:p>
        </p:txBody>
      </p:sp>
      <p:pic>
        <p:nvPicPr>
          <p:cNvPr id="8" name="Picture 2" descr="C:\Users\Dell\Desktop\asma\picture\f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76200"/>
            <a:ext cx="2895600" cy="2168905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5867400" y="3429000"/>
            <a:ext cx="2667000" cy="1828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:\Users\Dell\Desktop\asma\picture\f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89143"/>
            <a:ext cx="3048000" cy="2206857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371600" y="6019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কলা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Baki\Picture\k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352675"/>
            <a:ext cx="2295525" cy="1990725"/>
          </a:xfrm>
          <a:prstGeom prst="rect">
            <a:avLst/>
          </a:prstGeom>
          <a:noFill/>
        </p:spPr>
      </p:pic>
      <p:pic>
        <p:nvPicPr>
          <p:cNvPr id="2051" name="Picture 3" descr="E:\Baki\Picture\bd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2343150"/>
            <a:ext cx="2466975" cy="1847850"/>
          </a:xfrm>
          <a:prstGeom prst="rect">
            <a:avLst/>
          </a:prstGeom>
          <a:noFill/>
        </p:spPr>
      </p:pic>
      <p:pic>
        <p:nvPicPr>
          <p:cNvPr id="2055" name="Picture 7" descr="E:\Baki\Picture\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0025" y="234315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609600" y="152400"/>
            <a:ext cx="7924800" cy="640080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524000"/>
            <a:ext cx="6096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আব্দুল্লাহ-আল-মামুন</a:t>
            </a:r>
            <a:endParaRPr lang="bn-BD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বাংগালগাঁও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সরকারি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প্রথমিক বিদ্যালয়</a:t>
            </a:r>
          </a:p>
          <a:p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Baki\Picture\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3543503" cy="2476500"/>
          </a:xfrm>
          <a:prstGeom prst="rect">
            <a:avLst/>
          </a:prstGeom>
          <a:noFill/>
        </p:spPr>
      </p:pic>
      <p:pic>
        <p:nvPicPr>
          <p:cNvPr id="3" name="Picture 5" descr="E:\Baki\Picture\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1" y="887737"/>
            <a:ext cx="3214688" cy="2407913"/>
          </a:xfrm>
          <a:prstGeom prst="rect">
            <a:avLst/>
          </a:prstGeom>
          <a:noFill/>
        </p:spPr>
      </p:pic>
      <p:pic>
        <p:nvPicPr>
          <p:cNvPr id="4" name="Picture 8" descr="E:\Baki\Picture\da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14575" y="3997336"/>
            <a:ext cx="3629025" cy="2384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Baki\Picture\k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57401"/>
            <a:ext cx="2636010" cy="228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0" y="2667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খেলনা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2667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E:\Baki\Picture\d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3629025" cy="23844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8200" y="2590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খেজুর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258187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E:\Baki\Picture\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909" y="2057400"/>
            <a:ext cx="3662313" cy="2743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14800" y="2743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খরগোস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2743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2590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239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838200"/>
            <a:ext cx="1676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239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1066800" y="381000"/>
            <a:ext cx="7391400" cy="5486400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9800" y="2362200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বর্ণকার্ডের সাথে ছবিকার্ডের মিল কর।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9144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39624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১।ক বর্ণ দিয়ে দুইটি শব্দ বল।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২।খ বর্ণ দিয়ে দুইটি শব্দ বল।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৩।ক,খ বর্ণ দুইটি খাতায় লেখ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2286000" y="2895600"/>
            <a:ext cx="5562600" cy="3962400"/>
          </a:xfrm>
          <a:prstGeom prst="doubleWave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uble Wave 6"/>
          <p:cNvSpPr/>
          <p:nvPr/>
        </p:nvSpPr>
        <p:spPr>
          <a:xfrm>
            <a:off x="2362200" y="304800"/>
            <a:ext cx="5334000" cy="2514600"/>
          </a:xfrm>
          <a:prstGeom prst="doubleWave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ize of Resize of DSCF2402.jpg"/>
          <p:cNvPicPr>
            <a:picLocks noChangeAspect="1"/>
          </p:cNvPicPr>
          <p:nvPr/>
        </p:nvPicPr>
        <p:blipFill>
          <a:blip r:embed="rId2"/>
          <a:srcRect l="7865" t="4494" r="10112" b="7116"/>
          <a:stretch>
            <a:fillRect/>
          </a:stretch>
        </p:blipFill>
        <p:spPr>
          <a:xfrm>
            <a:off x="1371600" y="228600"/>
            <a:ext cx="6324601" cy="5111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52590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990600" y="457200"/>
            <a:ext cx="7162800" cy="6019800"/>
          </a:xfrm>
          <a:prstGeom prst="star6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281940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শ্রেণিঃপ্রথম</a:t>
            </a:r>
          </a:p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304800" y="381000"/>
            <a:ext cx="8534400" cy="5943600"/>
          </a:xfrm>
          <a:prstGeom prst="flowChartPreparati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2590800"/>
            <a:ext cx="7162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শিরোনামঃ বর্ণ শিখি- ক   খ  গ  ঘ   ঙ 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পাঠ্যাংশঃ বর্ণ শিখি -  ক  খ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838200" y="304800"/>
            <a:ext cx="7315200" cy="6248400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9812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i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36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১।শিক্ষার্থীরা বর্ণ বলতে পারবে।</a:t>
            </a:r>
          </a:p>
          <a:p>
            <a:r>
              <a:rPr lang="bn-BD" sz="36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২।শিক্ষার্থীরা  বর্ণ দিয়ে শব্দ বলতে পারবে।</a:t>
            </a:r>
          </a:p>
          <a:p>
            <a:r>
              <a:rPr lang="bn-BD" sz="36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৩।শিক্ষার্থীরা বর্ণ  লিখতে পারবে।</a:t>
            </a:r>
            <a:endParaRPr lang="en-US" sz="36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tored Data 1"/>
          <p:cNvSpPr/>
          <p:nvPr/>
        </p:nvSpPr>
        <p:spPr>
          <a:xfrm>
            <a:off x="533400" y="1066800"/>
            <a:ext cx="7924800" cy="4876800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28194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পাঠের অনুকুল পরিবেশ সৃষ্টিঃ</a:t>
            </a:r>
          </a:p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আতা গাছে--------কেন বউ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ell\Desktop\asma\picture\f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6714242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asma\picture\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855" y="609600"/>
            <a:ext cx="6946145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Nazma\Picture\jackfruit4.jpg"/>
          <p:cNvPicPr>
            <a:picLocks noChangeAspect="1" noChangeArrowheads="1"/>
          </p:cNvPicPr>
          <p:nvPr/>
        </p:nvPicPr>
        <p:blipFill>
          <a:blip r:embed="rId2"/>
          <a:srcRect t="9091" b="6061"/>
          <a:stretch>
            <a:fillRect/>
          </a:stretch>
        </p:blipFill>
        <p:spPr bwMode="auto">
          <a:xfrm>
            <a:off x="1317171" y="1295400"/>
            <a:ext cx="6531429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123</Words>
  <Application>Microsoft Office PowerPoint</Application>
  <PresentationFormat>On-screen Show (4:3)</PresentationFormat>
  <Paragraphs>45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Abdullah-Al-Mamun</cp:lastModifiedBy>
  <cp:revision>127</cp:revision>
  <dcterms:created xsi:type="dcterms:W3CDTF">2006-08-16T00:00:00Z</dcterms:created>
  <dcterms:modified xsi:type="dcterms:W3CDTF">2019-06-29T17:58:21Z</dcterms:modified>
</cp:coreProperties>
</file>