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1"/>
  </p:notesMasterIdLst>
  <p:sldIdLst>
    <p:sldId id="256" r:id="rId2"/>
    <p:sldId id="274" r:id="rId3"/>
    <p:sldId id="267" r:id="rId4"/>
    <p:sldId id="268" r:id="rId5"/>
    <p:sldId id="260" r:id="rId6"/>
    <p:sldId id="269" r:id="rId7"/>
    <p:sldId id="280" r:id="rId8"/>
    <p:sldId id="277" r:id="rId9"/>
    <p:sldId id="262" r:id="rId10"/>
    <p:sldId id="263" r:id="rId11"/>
    <p:sldId id="278" r:id="rId12"/>
    <p:sldId id="264" r:id="rId13"/>
    <p:sldId id="270" r:id="rId14"/>
    <p:sldId id="279" r:id="rId15"/>
    <p:sldId id="259" r:id="rId16"/>
    <p:sldId id="275" r:id="rId17"/>
    <p:sldId id="266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7" autoAdjust="0"/>
    <p:restoredTop sz="84676" autoAdjust="0"/>
  </p:normalViewPr>
  <p:slideViewPr>
    <p:cSldViewPr snapToGrid="0">
      <p:cViewPr varScale="1">
        <p:scale>
          <a:sx n="72" d="100"/>
          <a:sy n="72" d="100"/>
        </p:scale>
        <p:origin x="-67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61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1E5A7-B2C5-4A4E-8BF3-8510A1C99A01}" type="doc">
      <dgm:prSet loTypeId="urn:microsoft.com/office/officeart/2005/8/layout/orgChart1" loCatId="hierarchy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900828-A97A-4386-8A12-2ACEEF4F8482}">
      <dgm:prSet phldrT="[Text]" custT="1"/>
      <dgm:spPr>
        <a:noFill/>
      </dgm:spPr>
      <dgm:t>
        <a:bodyPr/>
        <a:lstStyle/>
        <a:p>
          <a:r>
            <a:rPr lang="bn-BD" sz="6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আখলাক</a:t>
          </a:r>
          <a:endParaRPr lang="ar-SA" sz="66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ar-SA" sz="660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اجلاق</a:t>
          </a:r>
          <a:endParaRPr lang="en-US" sz="6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2399131-B777-422C-8FCA-2A83539A2E8D}" type="parTrans" cxnId="{ADCE0A18-E0DC-460A-8559-F643CAD66DC8}">
      <dgm:prSet/>
      <dgm:spPr/>
      <dgm:t>
        <a:bodyPr/>
        <a:lstStyle/>
        <a:p>
          <a:endParaRPr lang="en-US"/>
        </a:p>
      </dgm:t>
    </dgm:pt>
    <dgm:pt modelId="{B7967944-2C9D-4994-9752-3F10E69ACAD1}" type="sibTrans" cxnId="{ADCE0A18-E0DC-460A-8559-F643CAD66DC8}">
      <dgm:prSet/>
      <dgm:spPr/>
      <dgm:t>
        <a:bodyPr/>
        <a:lstStyle/>
        <a:p>
          <a:endParaRPr lang="en-US"/>
        </a:p>
      </dgm:t>
    </dgm:pt>
    <dgm:pt modelId="{069043C9-5A30-430D-9010-AFB82637B1E3}">
      <dgm:prSet phldrT="[Text]" custT="1"/>
      <dgm:spPr>
        <a:noFill/>
      </dgm:spPr>
      <dgm:t>
        <a:bodyPr/>
        <a:lstStyle/>
        <a:p>
          <a:r>
            <a:rPr lang="bn-BD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আখলাকে হামিদাহ</a:t>
          </a:r>
          <a:endParaRPr lang="ar-SA" sz="54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ar-SA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اجلاق حميدة</a:t>
          </a:r>
          <a:endParaRPr lang="en-US" sz="54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60774B6-7ACC-40C0-870B-3AF4B2A3F09E}" type="parTrans" cxnId="{60B98FC8-73FF-44F6-A502-3D1534703A68}">
      <dgm:prSet/>
      <dgm:spPr>
        <a:ln>
          <a:solidFill>
            <a:srgbClr val="CC0099"/>
          </a:solidFill>
        </a:ln>
      </dgm:spPr>
      <dgm:t>
        <a:bodyPr/>
        <a:lstStyle/>
        <a:p>
          <a:endParaRPr lang="en-US"/>
        </a:p>
      </dgm:t>
    </dgm:pt>
    <dgm:pt modelId="{C23ABC7C-45C9-4BD8-AE08-99C25250735A}" type="sibTrans" cxnId="{60B98FC8-73FF-44F6-A502-3D1534703A68}">
      <dgm:prSet/>
      <dgm:spPr/>
      <dgm:t>
        <a:bodyPr/>
        <a:lstStyle/>
        <a:p>
          <a:endParaRPr lang="en-US"/>
        </a:p>
      </dgm:t>
    </dgm:pt>
    <dgm:pt modelId="{DED8564E-3002-4EB7-9294-6050F0983A6B}">
      <dgm:prSet phldrT="[Text]" custT="1"/>
      <dgm:spPr>
        <a:noFill/>
      </dgm:spPr>
      <dgm:t>
        <a:bodyPr/>
        <a:lstStyle/>
        <a:p>
          <a:r>
            <a:rPr lang="bn-BD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আখলাকে যামিমাহ</a:t>
          </a:r>
          <a:endParaRPr lang="ar-SA" sz="54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r>
            <a:rPr lang="ar-SA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اجلاق ذميمة</a:t>
          </a:r>
        </a:p>
      </dgm:t>
    </dgm:pt>
    <dgm:pt modelId="{C2C2EF53-5E4F-49E5-8A26-78CF09D0F112}" type="parTrans" cxnId="{C3C50EBD-1902-41A0-8395-B49850520527}">
      <dgm:prSet/>
      <dgm:spPr>
        <a:ln>
          <a:solidFill>
            <a:srgbClr val="CC0099"/>
          </a:solidFill>
        </a:ln>
      </dgm:spPr>
      <dgm:t>
        <a:bodyPr/>
        <a:lstStyle/>
        <a:p>
          <a:endParaRPr lang="en-US"/>
        </a:p>
      </dgm:t>
    </dgm:pt>
    <dgm:pt modelId="{93824A71-DEB3-4A98-A9E3-42ED19EF27FB}" type="sibTrans" cxnId="{C3C50EBD-1902-41A0-8395-B49850520527}">
      <dgm:prSet/>
      <dgm:spPr/>
      <dgm:t>
        <a:bodyPr/>
        <a:lstStyle/>
        <a:p>
          <a:endParaRPr lang="en-US"/>
        </a:p>
      </dgm:t>
    </dgm:pt>
    <dgm:pt modelId="{EB98F364-6BBE-43B3-9629-72750C4F3DCF}" type="pres">
      <dgm:prSet presAssocID="{2141E5A7-B2C5-4A4E-8BF3-8510A1C99A0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B3E18FC-77E7-4EC3-BB78-6F46E1A642FB}" type="pres">
      <dgm:prSet presAssocID="{1B900828-A97A-4386-8A12-2ACEEF4F8482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0B85D6-082F-4219-A08F-6685D07A624F}" type="pres">
      <dgm:prSet presAssocID="{1B900828-A97A-4386-8A12-2ACEEF4F8482}" presName="rootComposite1" presStyleCnt="0"/>
      <dgm:spPr/>
      <dgm:t>
        <a:bodyPr/>
        <a:lstStyle/>
        <a:p>
          <a:endParaRPr lang="en-US"/>
        </a:p>
      </dgm:t>
    </dgm:pt>
    <dgm:pt modelId="{E0E4BD54-B9B0-49FA-97DB-93BE5A4C8643}" type="pres">
      <dgm:prSet presAssocID="{1B900828-A97A-4386-8A12-2ACEEF4F8482}" presName="rootText1" presStyleLbl="node0" presStyleIdx="0" presStyleCnt="1" custScaleY="80475" custLinFactNeighborX="-1713" custLinFactNeighborY="1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7ECB44-57DE-41DE-A2A9-73ABF23E2C39}" type="pres">
      <dgm:prSet presAssocID="{1B900828-A97A-4386-8A12-2ACEEF4F848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DDC8B47-D992-44F4-95BB-F2E5C66BD8EB}" type="pres">
      <dgm:prSet presAssocID="{1B900828-A97A-4386-8A12-2ACEEF4F8482}" presName="hierChild2" presStyleCnt="0"/>
      <dgm:spPr/>
      <dgm:t>
        <a:bodyPr/>
        <a:lstStyle/>
        <a:p>
          <a:endParaRPr lang="en-US"/>
        </a:p>
      </dgm:t>
    </dgm:pt>
    <dgm:pt modelId="{1D23D3BD-822C-44EA-AC47-C9FCBB92B7F1}" type="pres">
      <dgm:prSet presAssocID="{860774B6-7ACC-40C0-870B-3AF4B2A3F09E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500417D-BAD2-4E1B-B5D9-DA86753C7C68}" type="pres">
      <dgm:prSet presAssocID="{069043C9-5A30-430D-9010-AFB82637B1E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67DC1CE-E1D8-453F-B567-F5F81C650117}" type="pres">
      <dgm:prSet presAssocID="{069043C9-5A30-430D-9010-AFB82637B1E3}" presName="rootComposite" presStyleCnt="0"/>
      <dgm:spPr/>
      <dgm:t>
        <a:bodyPr/>
        <a:lstStyle/>
        <a:p>
          <a:endParaRPr lang="en-US"/>
        </a:p>
      </dgm:t>
    </dgm:pt>
    <dgm:pt modelId="{CA471989-EA10-4AC6-9192-8D9FF8F197D9}" type="pres">
      <dgm:prSet presAssocID="{069043C9-5A30-430D-9010-AFB82637B1E3}" presName="rootText" presStyleLbl="node2" presStyleIdx="0" presStyleCnt="2" custScaleX="76393" custScaleY="45279" custLinFactNeighborX="10406" custLinFactNeighborY="-46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F92BD-3AB8-453F-B4A8-7819DC8E23DA}" type="pres">
      <dgm:prSet presAssocID="{069043C9-5A30-430D-9010-AFB82637B1E3}" presName="rootConnector" presStyleLbl="node2" presStyleIdx="0" presStyleCnt="2"/>
      <dgm:spPr/>
      <dgm:t>
        <a:bodyPr/>
        <a:lstStyle/>
        <a:p>
          <a:endParaRPr lang="en-US"/>
        </a:p>
      </dgm:t>
    </dgm:pt>
    <dgm:pt modelId="{2890BD8C-6CD0-438F-9185-1A015531F8AB}" type="pres">
      <dgm:prSet presAssocID="{069043C9-5A30-430D-9010-AFB82637B1E3}" presName="hierChild4" presStyleCnt="0"/>
      <dgm:spPr/>
      <dgm:t>
        <a:bodyPr/>
        <a:lstStyle/>
        <a:p>
          <a:endParaRPr lang="en-US"/>
        </a:p>
      </dgm:t>
    </dgm:pt>
    <dgm:pt modelId="{25CA6A1E-C28D-4183-B7C4-4214B5E0D69B}" type="pres">
      <dgm:prSet presAssocID="{069043C9-5A30-430D-9010-AFB82637B1E3}" presName="hierChild5" presStyleCnt="0"/>
      <dgm:spPr/>
      <dgm:t>
        <a:bodyPr/>
        <a:lstStyle/>
        <a:p>
          <a:endParaRPr lang="en-US"/>
        </a:p>
      </dgm:t>
    </dgm:pt>
    <dgm:pt modelId="{A49D6C3B-742E-40BE-95F7-CD2FDD898FF8}" type="pres">
      <dgm:prSet presAssocID="{C2C2EF53-5E4F-49E5-8A26-78CF09D0F112}" presName="Name37" presStyleLbl="parChTrans1D2" presStyleIdx="1" presStyleCnt="2"/>
      <dgm:spPr/>
      <dgm:t>
        <a:bodyPr/>
        <a:lstStyle/>
        <a:p>
          <a:endParaRPr lang="en-US"/>
        </a:p>
      </dgm:t>
    </dgm:pt>
    <dgm:pt modelId="{07E0D536-6A95-442D-B406-F280C36EEC01}" type="pres">
      <dgm:prSet presAssocID="{DED8564E-3002-4EB7-9294-6050F0983A6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F9D82D4-10A2-426B-9761-205C5A7CA425}" type="pres">
      <dgm:prSet presAssocID="{DED8564E-3002-4EB7-9294-6050F0983A6B}" presName="rootComposite" presStyleCnt="0"/>
      <dgm:spPr/>
      <dgm:t>
        <a:bodyPr/>
        <a:lstStyle/>
        <a:p>
          <a:endParaRPr lang="en-US"/>
        </a:p>
      </dgm:t>
    </dgm:pt>
    <dgm:pt modelId="{4DD7D76E-96A2-4B92-B24B-E10A67C5667B}" type="pres">
      <dgm:prSet presAssocID="{DED8564E-3002-4EB7-9294-6050F0983A6B}" presName="rootText" presStyleLbl="node2" presStyleIdx="1" presStyleCnt="2" custScaleX="72920" custScaleY="45279" custLinFactNeighborX="-8240" custLinFactNeighborY="-46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F6CE15-EF07-4B02-952B-DE1873F256DD}" type="pres">
      <dgm:prSet presAssocID="{DED8564E-3002-4EB7-9294-6050F0983A6B}" presName="rootConnector" presStyleLbl="node2" presStyleIdx="1" presStyleCnt="2"/>
      <dgm:spPr/>
      <dgm:t>
        <a:bodyPr/>
        <a:lstStyle/>
        <a:p>
          <a:endParaRPr lang="en-US"/>
        </a:p>
      </dgm:t>
    </dgm:pt>
    <dgm:pt modelId="{378989BB-F607-4E8B-BF0A-3AC9B80C9B8F}" type="pres">
      <dgm:prSet presAssocID="{DED8564E-3002-4EB7-9294-6050F0983A6B}" presName="hierChild4" presStyleCnt="0"/>
      <dgm:spPr/>
      <dgm:t>
        <a:bodyPr/>
        <a:lstStyle/>
        <a:p>
          <a:endParaRPr lang="en-US"/>
        </a:p>
      </dgm:t>
    </dgm:pt>
    <dgm:pt modelId="{AC101B82-2929-4F33-BD2E-EA65C75EC4AE}" type="pres">
      <dgm:prSet presAssocID="{DED8564E-3002-4EB7-9294-6050F0983A6B}" presName="hierChild5" presStyleCnt="0"/>
      <dgm:spPr/>
      <dgm:t>
        <a:bodyPr/>
        <a:lstStyle/>
        <a:p>
          <a:endParaRPr lang="en-US"/>
        </a:p>
      </dgm:t>
    </dgm:pt>
    <dgm:pt modelId="{56AC929F-531F-42DD-88C2-26DA17A9FCBA}" type="pres">
      <dgm:prSet presAssocID="{1B900828-A97A-4386-8A12-2ACEEF4F8482}" presName="hierChild3" presStyleCnt="0"/>
      <dgm:spPr/>
      <dgm:t>
        <a:bodyPr/>
        <a:lstStyle/>
        <a:p>
          <a:endParaRPr lang="en-US"/>
        </a:p>
      </dgm:t>
    </dgm:pt>
  </dgm:ptLst>
  <dgm:cxnLst>
    <dgm:cxn modelId="{DE783A4F-76B5-4B1B-A982-8AF7D67FD075}" type="presOf" srcId="{1B900828-A97A-4386-8A12-2ACEEF4F8482}" destId="{E0E4BD54-B9B0-49FA-97DB-93BE5A4C8643}" srcOrd="0" destOrd="0" presId="urn:microsoft.com/office/officeart/2005/8/layout/orgChart1"/>
    <dgm:cxn modelId="{0799F8F2-EFD8-46B1-B2DB-D2D19368F989}" type="presOf" srcId="{1B900828-A97A-4386-8A12-2ACEEF4F8482}" destId="{887ECB44-57DE-41DE-A2A9-73ABF23E2C39}" srcOrd="1" destOrd="0" presId="urn:microsoft.com/office/officeart/2005/8/layout/orgChart1"/>
    <dgm:cxn modelId="{2E4353E1-4C0C-4939-9D17-3B77809ED28B}" type="presOf" srcId="{2141E5A7-B2C5-4A4E-8BF3-8510A1C99A01}" destId="{EB98F364-6BBE-43B3-9629-72750C4F3DCF}" srcOrd="0" destOrd="0" presId="urn:microsoft.com/office/officeart/2005/8/layout/orgChart1"/>
    <dgm:cxn modelId="{ADCE0A18-E0DC-460A-8559-F643CAD66DC8}" srcId="{2141E5A7-B2C5-4A4E-8BF3-8510A1C99A01}" destId="{1B900828-A97A-4386-8A12-2ACEEF4F8482}" srcOrd="0" destOrd="0" parTransId="{12399131-B777-422C-8FCA-2A83539A2E8D}" sibTransId="{B7967944-2C9D-4994-9752-3F10E69ACAD1}"/>
    <dgm:cxn modelId="{E7D5D433-FFE4-4FFC-A2A2-E1A1C772B83E}" type="presOf" srcId="{DED8564E-3002-4EB7-9294-6050F0983A6B}" destId="{CDF6CE15-EF07-4B02-952B-DE1873F256DD}" srcOrd="1" destOrd="0" presId="urn:microsoft.com/office/officeart/2005/8/layout/orgChart1"/>
    <dgm:cxn modelId="{60B98FC8-73FF-44F6-A502-3D1534703A68}" srcId="{1B900828-A97A-4386-8A12-2ACEEF4F8482}" destId="{069043C9-5A30-430D-9010-AFB82637B1E3}" srcOrd="0" destOrd="0" parTransId="{860774B6-7ACC-40C0-870B-3AF4B2A3F09E}" sibTransId="{C23ABC7C-45C9-4BD8-AE08-99C25250735A}"/>
    <dgm:cxn modelId="{C0977295-C40F-4D8C-9117-97FAA5E61285}" type="presOf" srcId="{DED8564E-3002-4EB7-9294-6050F0983A6B}" destId="{4DD7D76E-96A2-4B92-B24B-E10A67C5667B}" srcOrd="0" destOrd="0" presId="urn:microsoft.com/office/officeart/2005/8/layout/orgChart1"/>
    <dgm:cxn modelId="{DD28305D-9F96-4F0D-89DC-C941A5353480}" type="presOf" srcId="{069043C9-5A30-430D-9010-AFB82637B1E3}" destId="{37BF92BD-3AB8-453F-B4A8-7819DC8E23DA}" srcOrd="1" destOrd="0" presId="urn:microsoft.com/office/officeart/2005/8/layout/orgChart1"/>
    <dgm:cxn modelId="{F288F943-01B4-4441-98DC-9A8727D50A4C}" type="presOf" srcId="{C2C2EF53-5E4F-49E5-8A26-78CF09D0F112}" destId="{A49D6C3B-742E-40BE-95F7-CD2FDD898FF8}" srcOrd="0" destOrd="0" presId="urn:microsoft.com/office/officeart/2005/8/layout/orgChart1"/>
    <dgm:cxn modelId="{F58F511D-B086-40BD-BF0E-67156F143A83}" type="presOf" srcId="{860774B6-7ACC-40C0-870B-3AF4B2A3F09E}" destId="{1D23D3BD-822C-44EA-AC47-C9FCBB92B7F1}" srcOrd="0" destOrd="0" presId="urn:microsoft.com/office/officeart/2005/8/layout/orgChart1"/>
    <dgm:cxn modelId="{62DBBF11-E94E-44E2-9A89-7B6E05CB1218}" type="presOf" srcId="{069043C9-5A30-430D-9010-AFB82637B1E3}" destId="{CA471989-EA10-4AC6-9192-8D9FF8F197D9}" srcOrd="0" destOrd="0" presId="urn:microsoft.com/office/officeart/2005/8/layout/orgChart1"/>
    <dgm:cxn modelId="{C3C50EBD-1902-41A0-8395-B49850520527}" srcId="{1B900828-A97A-4386-8A12-2ACEEF4F8482}" destId="{DED8564E-3002-4EB7-9294-6050F0983A6B}" srcOrd="1" destOrd="0" parTransId="{C2C2EF53-5E4F-49E5-8A26-78CF09D0F112}" sibTransId="{93824A71-DEB3-4A98-A9E3-42ED19EF27FB}"/>
    <dgm:cxn modelId="{5F1E9BC8-7656-4BD4-B0DA-320C35B5BBEF}" type="presParOf" srcId="{EB98F364-6BBE-43B3-9629-72750C4F3DCF}" destId="{9B3E18FC-77E7-4EC3-BB78-6F46E1A642FB}" srcOrd="0" destOrd="0" presId="urn:microsoft.com/office/officeart/2005/8/layout/orgChart1"/>
    <dgm:cxn modelId="{D3CF7B8F-9243-4492-A117-A6BB1EA28C42}" type="presParOf" srcId="{9B3E18FC-77E7-4EC3-BB78-6F46E1A642FB}" destId="{050B85D6-082F-4219-A08F-6685D07A624F}" srcOrd="0" destOrd="0" presId="urn:microsoft.com/office/officeart/2005/8/layout/orgChart1"/>
    <dgm:cxn modelId="{2664B1D4-14E8-45D9-901F-8A598D3B0FC6}" type="presParOf" srcId="{050B85D6-082F-4219-A08F-6685D07A624F}" destId="{E0E4BD54-B9B0-49FA-97DB-93BE5A4C8643}" srcOrd="0" destOrd="0" presId="urn:microsoft.com/office/officeart/2005/8/layout/orgChart1"/>
    <dgm:cxn modelId="{B28D9D3B-9A1A-4333-89DA-92A98ADC054B}" type="presParOf" srcId="{050B85D6-082F-4219-A08F-6685D07A624F}" destId="{887ECB44-57DE-41DE-A2A9-73ABF23E2C39}" srcOrd="1" destOrd="0" presId="urn:microsoft.com/office/officeart/2005/8/layout/orgChart1"/>
    <dgm:cxn modelId="{5E0EEB9C-1EFB-4623-8B06-BDE755E6E3F5}" type="presParOf" srcId="{9B3E18FC-77E7-4EC3-BB78-6F46E1A642FB}" destId="{FDDC8B47-D992-44F4-95BB-F2E5C66BD8EB}" srcOrd="1" destOrd="0" presId="urn:microsoft.com/office/officeart/2005/8/layout/orgChart1"/>
    <dgm:cxn modelId="{AA8AFA82-48BA-4E9B-8B55-82C2EEC08C3E}" type="presParOf" srcId="{FDDC8B47-D992-44F4-95BB-F2E5C66BD8EB}" destId="{1D23D3BD-822C-44EA-AC47-C9FCBB92B7F1}" srcOrd="0" destOrd="0" presId="urn:microsoft.com/office/officeart/2005/8/layout/orgChart1"/>
    <dgm:cxn modelId="{E6ADD1E5-A93A-4E30-BDC2-D8A4817E6EA9}" type="presParOf" srcId="{FDDC8B47-D992-44F4-95BB-F2E5C66BD8EB}" destId="{3500417D-BAD2-4E1B-B5D9-DA86753C7C68}" srcOrd="1" destOrd="0" presId="urn:microsoft.com/office/officeart/2005/8/layout/orgChart1"/>
    <dgm:cxn modelId="{CF7006D9-A5B3-44F2-9CE4-B13F8DB86614}" type="presParOf" srcId="{3500417D-BAD2-4E1B-B5D9-DA86753C7C68}" destId="{C67DC1CE-E1D8-453F-B567-F5F81C650117}" srcOrd="0" destOrd="0" presId="urn:microsoft.com/office/officeart/2005/8/layout/orgChart1"/>
    <dgm:cxn modelId="{2710DBD4-E974-49AD-8474-9734E572B04B}" type="presParOf" srcId="{C67DC1CE-E1D8-453F-B567-F5F81C650117}" destId="{CA471989-EA10-4AC6-9192-8D9FF8F197D9}" srcOrd="0" destOrd="0" presId="urn:microsoft.com/office/officeart/2005/8/layout/orgChart1"/>
    <dgm:cxn modelId="{7F20FC72-909A-4DAA-B07F-F8AB68282E12}" type="presParOf" srcId="{C67DC1CE-E1D8-453F-B567-F5F81C650117}" destId="{37BF92BD-3AB8-453F-B4A8-7819DC8E23DA}" srcOrd="1" destOrd="0" presId="urn:microsoft.com/office/officeart/2005/8/layout/orgChart1"/>
    <dgm:cxn modelId="{5D339B91-7FA9-47A1-8790-6B1C64F54C0B}" type="presParOf" srcId="{3500417D-BAD2-4E1B-B5D9-DA86753C7C68}" destId="{2890BD8C-6CD0-438F-9185-1A015531F8AB}" srcOrd="1" destOrd="0" presId="urn:microsoft.com/office/officeart/2005/8/layout/orgChart1"/>
    <dgm:cxn modelId="{C1562C21-6F82-42D0-A022-531681891F95}" type="presParOf" srcId="{3500417D-BAD2-4E1B-B5D9-DA86753C7C68}" destId="{25CA6A1E-C28D-4183-B7C4-4214B5E0D69B}" srcOrd="2" destOrd="0" presId="urn:microsoft.com/office/officeart/2005/8/layout/orgChart1"/>
    <dgm:cxn modelId="{33E2F688-AC82-457C-9D97-5DBB716CC71B}" type="presParOf" srcId="{FDDC8B47-D992-44F4-95BB-F2E5C66BD8EB}" destId="{A49D6C3B-742E-40BE-95F7-CD2FDD898FF8}" srcOrd="2" destOrd="0" presId="urn:microsoft.com/office/officeart/2005/8/layout/orgChart1"/>
    <dgm:cxn modelId="{F9986F3E-DE9E-4A55-9B94-EE558195C103}" type="presParOf" srcId="{FDDC8B47-D992-44F4-95BB-F2E5C66BD8EB}" destId="{07E0D536-6A95-442D-B406-F280C36EEC01}" srcOrd="3" destOrd="0" presId="urn:microsoft.com/office/officeart/2005/8/layout/orgChart1"/>
    <dgm:cxn modelId="{77216E5F-D0A5-4034-93BE-8BA64910CCC1}" type="presParOf" srcId="{07E0D536-6A95-442D-B406-F280C36EEC01}" destId="{8F9D82D4-10A2-426B-9761-205C5A7CA425}" srcOrd="0" destOrd="0" presId="urn:microsoft.com/office/officeart/2005/8/layout/orgChart1"/>
    <dgm:cxn modelId="{F595F1FB-AE40-4B03-BF38-E7FE94F021BF}" type="presParOf" srcId="{8F9D82D4-10A2-426B-9761-205C5A7CA425}" destId="{4DD7D76E-96A2-4B92-B24B-E10A67C5667B}" srcOrd="0" destOrd="0" presId="urn:microsoft.com/office/officeart/2005/8/layout/orgChart1"/>
    <dgm:cxn modelId="{EF052F8E-33CE-481A-A456-5BF0D1F6138D}" type="presParOf" srcId="{8F9D82D4-10A2-426B-9761-205C5A7CA425}" destId="{CDF6CE15-EF07-4B02-952B-DE1873F256DD}" srcOrd="1" destOrd="0" presId="urn:microsoft.com/office/officeart/2005/8/layout/orgChart1"/>
    <dgm:cxn modelId="{A6F74014-D34C-4CA1-AD88-AE05D8783C49}" type="presParOf" srcId="{07E0D536-6A95-442D-B406-F280C36EEC01}" destId="{378989BB-F607-4E8B-BF0A-3AC9B80C9B8F}" srcOrd="1" destOrd="0" presId="urn:microsoft.com/office/officeart/2005/8/layout/orgChart1"/>
    <dgm:cxn modelId="{6E700BCC-7FEF-448D-88C4-FE738B3AE119}" type="presParOf" srcId="{07E0D536-6A95-442D-B406-F280C36EEC01}" destId="{AC101B82-2929-4F33-BD2E-EA65C75EC4AE}" srcOrd="2" destOrd="0" presId="urn:microsoft.com/office/officeart/2005/8/layout/orgChart1"/>
    <dgm:cxn modelId="{0D6A69AD-2410-4148-819D-EC1BD36AB8EB}" type="presParOf" srcId="{9B3E18FC-77E7-4EC3-BB78-6F46E1A642FB}" destId="{56AC929F-531F-42DD-88C2-26DA17A9FCB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7F5945-65D4-45AC-B285-7FC6C736A9ED}" type="doc">
      <dgm:prSet loTypeId="urn:microsoft.com/office/officeart/2005/8/layout/radial5" loCatId="cycle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BDAD93B9-07BB-4761-B3D9-A32609A3A052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আখলাকে হামিদাহ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B8B8DDD3-072E-4EC3-AD16-EF6397D6CEC2}" type="parTrans" cxnId="{C6418092-39CB-428E-ADA0-403A97049115}">
      <dgm:prSet/>
      <dgm:spPr/>
      <dgm:t>
        <a:bodyPr/>
        <a:lstStyle/>
        <a:p>
          <a:endParaRPr lang="en-US"/>
        </a:p>
      </dgm:t>
    </dgm:pt>
    <dgm:pt modelId="{736E0E9A-133B-452A-B501-01EAE7884AC9}" type="sibTrans" cxnId="{C6418092-39CB-428E-ADA0-403A97049115}">
      <dgm:prSet/>
      <dgm:spPr/>
      <dgm:t>
        <a:bodyPr/>
        <a:lstStyle/>
        <a:p>
          <a:endParaRPr lang="en-US"/>
        </a:p>
      </dgm:t>
    </dgm:pt>
    <dgm:pt modelId="{4C30F73D-0C46-4E45-A8EA-62155F4792CF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সততা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3B69FBA0-8CCA-4C8F-820D-39670DCAD215}" type="parTrans" cxnId="{0297370B-9585-480B-B3A7-0D5D248FA81C}">
      <dgm:prSet/>
      <dgm:spPr/>
      <dgm:t>
        <a:bodyPr/>
        <a:lstStyle/>
        <a:p>
          <a:endParaRPr lang="en-US"/>
        </a:p>
      </dgm:t>
    </dgm:pt>
    <dgm:pt modelId="{730F92E6-3778-47C1-BB19-AD08DABE1FF6}" type="sibTrans" cxnId="{0297370B-9585-480B-B3A7-0D5D248FA81C}">
      <dgm:prSet/>
      <dgm:spPr/>
      <dgm:t>
        <a:bodyPr/>
        <a:lstStyle/>
        <a:p>
          <a:endParaRPr lang="en-US"/>
        </a:p>
      </dgm:t>
    </dgm:pt>
    <dgm:pt modelId="{1E678968-E062-4B32-99AF-8FA178F24B8F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সত্যবাদিতা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C097CF73-8C12-4CB6-AC4B-75B49AE49387}" type="parTrans" cxnId="{00E64A12-10A4-49C3-9BD1-FA1DF21A3759}">
      <dgm:prSet/>
      <dgm:spPr/>
      <dgm:t>
        <a:bodyPr/>
        <a:lstStyle/>
        <a:p>
          <a:endParaRPr lang="en-US"/>
        </a:p>
      </dgm:t>
    </dgm:pt>
    <dgm:pt modelId="{60A81372-8CD1-4BB1-A6F6-B96EAAB8FB69}" type="sibTrans" cxnId="{00E64A12-10A4-49C3-9BD1-FA1DF21A3759}">
      <dgm:prSet/>
      <dgm:spPr/>
      <dgm:t>
        <a:bodyPr/>
        <a:lstStyle/>
        <a:p>
          <a:endParaRPr lang="en-US"/>
        </a:p>
      </dgm:t>
    </dgm:pt>
    <dgm:pt modelId="{9C7CCC5E-3F96-48D2-8454-F2C0089B316B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পরিষ্কার-পরিচ্ছন্নতা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F636F41C-835A-447D-A6CB-286BB3A47D89}" type="parTrans" cxnId="{87BD3107-7270-4458-8F1A-06F7AEB200ED}">
      <dgm:prSet/>
      <dgm:spPr/>
      <dgm:t>
        <a:bodyPr/>
        <a:lstStyle/>
        <a:p>
          <a:endParaRPr lang="en-US"/>
        </a:p>
      </dgm:t>
    </dgm:pt>
    <dgm:pt modelId="{7A8A8154-F217-45C6-9AC8-3B55B4CDAD16}" type="sibTrans" cxnId="{87BD3107-7270-4458-8F1A-06F7AEB200ED}">
      <dgm:prSet/>
      <dgm:spPr/>
      <dgm:t>
        <a:bodyPr/>
        <a:lstStyle/>
        <a:p>
          <a:endParaRPr lang="en-US"/>
        </a:p>
      </dgm:t>
    </dgm:pt>
    <dgm:pt modelId="{F7755754-B020-4870-9A77-E50E5FC095A8}">
      <dgm:prSet phldrT="[Text]"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দয়া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A42B1D1B-5708-4325-AFCA-B74C40B78F7D}" type="parTrans" cxnId="{C6406197-2F1B-42ED-A5C4-5D826F8C0E0B}">
      <dgm:prSet/>
      <dgm:spPr/>
      <dgm:t>
        <a:bodyPr/>
        <a:lstStyle/>
        <a:p>
          <a:endParaRPr lang="en-US"/>
        </a:p>
      </dgm:t>
    </dgm:pt>
    <dgm:pt modelId="{204C38B1-ADC5-4416-A471-114D6428DE69}" type="sibTrans" cxnId="{C6406197-2F1B-42ED-A5C4-5D826F8C0E0B}">
      <dgm:prSet/>
      <dgm:spPr/>
      <dgm:t>
        <a:bodyPr/>
        <a:lstStyle/>
        <a:p>
          <a:endParaRPr lang="en-US"/>
        </a:p>
      </dgm:t>
    </dgm:pt>
    <dgm:pt modelId="{7666FB41-E241-4FF4-97A1-7C894F913E6C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ক্ষমা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E8103E43-FF11-4ED0-8027-62EB62603FBD}" type="parTrans" cxnId="{36777C26-911F-4E14-9138-320D30BC4CB5}">
      <dgm:prSet/>
      <dgm:spPr/>
      <dgm:t>
        <a:bodyPr/>
        <a:lstStyle/>
        <a:p>
          <a:endParaRPr lang="en-US"/>
        </a:p>
      </dgm:t>
    </dgm:pt>
    <dgm:pt modelId="{A92CA1D3-432E-4554-B600-71FEE6CF886A}" type="sibTrans" cxnId="{36777C26-911F-4E14-9138-320D30BC4CB5}">
      <dgm:prSet/>
      <dgm:spPr/>
      <dgm:t>
        <a:bodyPr/>
        <a:lstStyle/>
        <a:p>
          <a:endParaRPr lang="en-US"/>
        </a:p>
      </dgm:t>
    </dgm:pt>
    <dgm:pt modelId="{37C081BC-792C-4F7F-ACAF-1C1BA9D1E558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মানব সেবা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D38205A5-49C9-4C06-B936-17C600CEAF93}" type="parTrans" cxnId="{14772039-5BB4-4C37-8B4D-25873244283D}">
      <dgm:prSet/>
      <dgm:spPr/>
      <dgm:t>
        <a:bodyPr/>
        <a:lstStyle/>
        <a:p>
          <a:endParaRPr lang="en-US"/>
        </a:p>
      </dgm:t>
    </dgm:pt>
    <dgm:pt modelId="{FDDDCFA8-CF96-4F25-A6A0-7AFA595F80EE}" type="sibTrans" cxnId="{14772039-5BB4-4C37-8B4D-25873244283D}">
      <dgm:prSet/>
      <dgm:spPr/>
      <dgm:t>
        <a:bodyPr/>
        <a:lstStyle/>
        <a:p>
          <a:endParaRPr lang="en-US"/>
        </a:p>
      </dgm:t>
    </dgm:pt>
    <dgm:pt modelId="{114C3496-CECC-4DE6-873E-18D3002D668F}">
      <dgm:prSet custT="1"/>
      <dgm:spPr/>
      <dgm:t>
        <a:bodyPr/>
        <a:lstStyle/>
        <a:p>
          <a:r>
            <a:rPr lang="bn-BD" sz="2800" dirty="0" smtClean="0">
              <a:latin typeface="NikoshBAN" pitchFamily="2" charset="0"/>
              <a:cs typeface="NikoshBAN" pitchFamily="2" charset="0"/>
            </a:rPr>
            <a:t>ওয়াদা পালন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FA497C65-B61B-4804-8D49-C184886CB187}" type="parTrans" cxnId="{ECEB304E-2508-4CDA-8BD5-F9C7ABFD24C3}">
      <dgm:prSet/>
      <dgm:spPr/>
      <dgm:t>
        <a:bodyPr/>
        <a:lstStyle/>
        <a:p>
          <a:endParaRPr lang="en-US"/>
        </a:p>
      </dgm:t>
    </dgm:pt>
    <dgm:pt modelId="{120074F6-1436-4A21-BE1F-01FD8EFC8D11}" type="sibTrans" cxnId="{ECEB304E-2508-4CDA-8BD5-F9C7ABFD24C3}">
      <dgm:prSet/>
      <dgm:spPr/>
      <dgm:t>
        <a:bodyPr/>
        <a:lstStyle/>
        <a:p>
          <a:endParaRPr lang="en-US"/>
        </a:p>
      </dgm:t>
    </dgm:pt>
    <dgm:pt modelId="{3A76D58A-E66C-4FA5-9C5D-897453C38DF9}" type="pres">
      <dgm:prSet presAssocID="{DB7F5945-65D4-45AC-B285-7FC6C736A9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21AEFF-7D62-47F5-81EB-637B80596BFD}" type="pres">
      <dgm:prSet presAssocID="{BDAD93B9-07BB-4761-B3D9-A32609A3A052}" presName="centerShape" presStyleLbl="node0" presStyleIdx="0" presStyleCnt="1" custScaleX="152987" custScaleY="129914" custLinFactNeighborY="-2208"/>
      <dgm:spPr/>
      <dgm:t>
        <a:bodyPr/>
        <a:lstStyle/>
        <a:p>
          <a:endParaRPr lang="en-US"/>
        </a:p>
      </dgm:t>
    </dgm:pt>
    <dgm:pt modelId="{DB5B1E99-F948-40FA-8BD6-9525A9B5A378}" type="pres">
      <dgm:prSet presAssocID="{3B69FBA0-8CCA-4C8F-820D-39670DCAD215}" presName="parTrans" presStyleLbl="sibTrans2D1" presStyleIdx="0" presStyleCnt="7"/>
      <dgm:spPr/>
      <dgm:t>
        <a:bodyPr/>
        <a:lstStyle/>
        <a:p>
          <a:endParaRPr lang="en-US"/>
        </a:p>
      </dgm:t>
    </dgm:pt>
    <dgm:pt modelId="{3B67481A-3124-4B2C-9FF1-B875A0894B06}" type="pres">
      <dgm:prSet presAssocID="{3B69FBA0-8CCA-4C8F-820D-39670DCAD215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871AF971-6898-4BA5-B8CA-B1E1C2C1DC45}" type="pres">
      <dgm:prSet presAssocID="{4C30F73D-0C46-4E45-A8EA-62155F4792CF}" presName="node" presStyleLbl="node1" presStyleIdx="0" presStyleCnt="7" custScaleX="124843" custRadScaleRad="100172" custRadScaleInc="36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197A23-FB4C-49C1-828A-51800F3C0517}" type="pres">
      <dgm:prSet presAssocID="{C097CF73-8C12-4CB6-AC4B-75B49AE49387}" presName="parTrans" presStyleLbl="sibTrans2D1" presStyleIdx="1" presStyleCnt="7"/>
      <dgm:spPr/>
      <dgm:t>
        <a:bodyPr/>
        <a:lstStyle/>
        <a:p>
          <a:endParaRPr lang="en-US"/>
        </a:p>
      </dgm:t>
    </dgm:pt>
    <dgm:pt modelId="{FD00B9A3-9BC9-4D03-A074-5EDA15693008}" type="pres">
      <dgm:prSet presAssocID="{C097CF73-8C12-4CB6-AC4B-75B49AE49387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F637F73B-3B00-4E63-809B-B26B32F77798}" type="pres">
      <dgm:prSet presAssocID="{1E678968-E062-4B32-99AF-8FA178F24B8F}" presName="node" presStyleLbl="node1" presStyleIdx="1" presStyleCnt="7" custScaleX="121381" custRadScaleRad="102807" custRadScaleInc="-74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315F87-6C02-4E4D-8E94-7F2FB592457E}" type="pres">
      <dgm:prSet presAssocID="{FA497C65-B61B-4804-8D49-C184886CB187}" presName="parTrans" presStyleLbl="sibTrans2D1" presStyleIdx="2" presStyleCnt="7"/>
      <dgm:spPr/>
      <dgm:t>
        <a:bodyPr/>
        <a:lstStyle/>
        <a:p>
          <a:endParaRPr lang="en-US"/>
        </a:p>
      </dgm:t>
    </dgm:pt>
    <dgm:pt modelId="{6425D61C-F715-42C5-B5DE-488FC66308EB}" type="pres">
      <dgm:prSet presAssocID="{FA497C65-B61B-4804-8D49-C184886CB187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2C892722-D857-4C90-9D60-53D8DD2086A9}" type="pres">
      <dgm:prSet presAssocID="{114C3496-CECC-4DE6-873E-18D3002D668F}" presName="node" presStyleLbl="node1" presStyleIdx="2" presStyleCnt="7" custScaleX="120510" custRadScaleRad="99112" custRadScaleInc="-9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63E189-566C-4C07-9493-CC6CC48BBF9D}" type="pres">
      <dgm:prSet presAssocID="{D38205A5-49C9-4C06-B936-17C600CEAF93}" presName="parTrans" presStyleLbl="sibTrans2D1" presStyleIdx="3" presStyleCnt="7" custScaleX="71169" custScaleY="65988" custLinFactNeighborY="-10935" custRadScaleRad="36811" custRadScaleInc="-2147483648"/>
      <dgm:spPr/>
      <dgm:t>
        <a:bodyPr/>
        <a:lstStyle/>
        <a:p>
          <a:endParaRPr lang="en-US"/>
        </a:p>
      </dgm:t>
    </dgm:pt>
    <dgm:pt modelId="{E9CCD954-2302-4952-920B-E2EE3244577C}" type="pres">
      <dgm:prSet presAssocID="{D38205A5-49C9-4C06-B936-17C600CEAF93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26BC1C4C-AF85-440D-9F30-2941AEBBFD9D}" type="pres">
      <dgm:prSet presAssocID="{37C081BC-792C-4F7F-ACAF-1C1BA9D1E558}" presName="node" presStyleLbl="node1" presStyleIdx="3" presStyleCnt="7" custScaleX="121915" custRadScaleRad="87923" custRadScaleInc="-70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366C1-4E7D-47DB-89F3-7422D9FF755F}" type="pres">
      <dgm:prSet presAssocID="{F636F41C-835A-447D-A6CB-286BB3A47D89}" presName="parTrans" presStyleLbl="sibTrans2D1" presStyleIdx="4" presStyleCnt="7" custScaleX="82270" custScaleY="65474"/>
      <dgm:spPr/>
      <dgm:t>
        <a:bodyPr/>
        <a:lstStyle/>
        <a:p>
          <a:endParaRPr lang="en-US"/>
        </a:p>
      </dgm:t>
    </dgm:pt>
    <dgm:pt modelId="{68D3A6E4-8806-47AB-A0A4-D652C5585DBB}" type="pres">
      <dgm:prSet presAssocID="{F636F41C-835A-447D-A6CB-286BB3A47D89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5C696E4A-2234-416E-AC48-F4F42419E8C6}" type="pres">
      <dgm:prSet presAssocID="{9C7CCC5E-3F96-48D2-8454-F2C0089B316B}" presName="node" presStyleLbl="node1" presStyleIdx="4" presStyleCnt="7" custScaleX="113940" custRadScaleRad="89230" custRadScaleInc="13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2D0002-843D-4AE4-8BCC-59D3498A0F7B}" type="pres">
      <dgm:prSet presAssocID="{A42B1D1B-5708-4325-AFCA-B74C40B78F7D}" presName="parTrans" presStyleLbl="sibTrans2D1" presStyleIdx="5" presStyleCnt="7"/>
      <dgm:spPr/>
      <dgm:t>
        <a:bodyPr/>
        <a:lstStyle/>
        <a:p>
          <a:endParaRPr lang="en-US"/>
        </a:p>
      </dgm:t>
    </dgm:pt>
    <dgm:pt modelId="{A2923111-46C9-430C-B937-F08B94F41D9E}" type="pres">
      <dgm:prSet presAssocID="{A42B1D1B-5708-4325-AFCA-B74C40B78F7D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CE683E81-FFD3-4541-8866-38B5FD1950C7}" type="pres">
      <dgm:prSet presAssocID="{F7755754-B020-4870-9A77-E50E5FC095A8}" presName="node" presStyleLbl="node1" presStyleIdx="5" presStyleCnt="7" custScaleX="117096" custRadScaleRad="99112" custRadScaleInc="96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0D1A10-9EAC-451D-9167-03D4B54D285E}" type="pres">
      <dgm:prSet presAssocID="{E8103E43-FF11-4ED0-8027-62EB62603FBD}" presName="parTrans" presStyleLbl="sibTrans2D1" presStyleIdx="6" presStyleCnt="7"/>
      <dgm:spPr/>
      <dgm:t>
        <a:bodyPr/>
        <a:lstStyle/>
        <a:p>
          <a:endParaRPr lang="en-US"/>
        </a:p>
      </dgm:t>
    </dgm:pt>
    <dgm:pt modelId="{E525E511-E9AA-401D-99EE-186E6E5A2237}" type="pres">
      <dgm:prSet presAssocID="{E8103E43-FF11-4ED0-8027-62EB62603FBD}" presName="connectorText" presStyleLbl="sibTrans2D1" presStyleIdx="6" presStyleCnt="7"/>
      <dgm:spPr/>
      <dgm:t>
        <a:bodyPr/>
        <a:lstStyle/>
        <a:p>
          <a:endParaRPr lang="en-US"/>
        </a:p>
      </dgm:t>
    </dgm:pt>
    <dgm:pt modelId="{AB24A16E-90A1-4CB9-9E9E-3CA5CF1A9F09}" type="pres">
      <dgm:prSet presAssocID="{7666FB41-E241-4FF4-97A1-7C894F913E6C}" presName="node" presStyleLbl="node1" presStyleIdx="6" presStyleCnt="7" custScaleX="119674" custRadScaleRad="101555" custRadScaleInc="9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97370B-9585-480B-B3A7-0D5D248FA81C}" srcId="{BDAD93B9-07BB-4761-B3D9-A32609A3A052}" destId="{4C30F73D-0C46-4E45-A8EA-62155F4792CF}" srcOrd="0" destOrd="0" parTransId="{3B69FBA0-8CCA-4C8F-820D-39670DCAD215}" sibTransId="{730F92E6-3778-47C1-BB19-AD08DABE1FF6}"/>
    <dgm:cxn modelId="{0D19E060-49C3-433B-83B5-96280C362D96}" type="presOf" srcId="{C097CF73-8C12-4CB6-AC4B-75B49AE49387}" destId="{C6197A23-FB4C-49C1-828A-51800F3C0517}" srcOrd="0" destOrd="0" presId="urn:microsoft.com/office/officeart/2005/8/layout/radial5"/>
    <dgm:cxn modelId="{00E64A12-10A4-49C3-9BD1-FA1DF21A3759}" srcId="{BDAD93B9-07BB-4761-B3D9-A32609A3A052}" destId="{1E678968-E062-4B32-99AF-8FA178F24B8F}" srcOrd="1" destOrd="0" parTransId="{C097CF73-8C12-4CB6-AC4B-75B49AE49387}" sibTransId="{60A81372-8CD1-4BB1-A6F6-B96EAAB8FB69}"/>
    <dgm:cxn modelId="{16D37B11-872D-48BA-B73B-F6FEF810199F}" type="presOf" srcId="{DB7F5945-65D4-45AC-B285-7FC6C736A9ED}" destId="{3A76D58A-E66C-4FA5-9C5D-897453C38DF9}" srcOrd="0" destOrd="0" presId="urn:microsoft.com/office/officeart/2005/8/layout/radial5"/>
    <dgm:cxn modelId="{E004AA81-8BC7-40D2-802C-04F681515095}" type="presOf" srcId="{F7755754-B020-4870-9A77-E50E5FC095A8}" destId="{CE683E81-FFD3-4541-8866-38B5FD1950C7}" srcOrd="0" destOrd="0" presId="urn:microsoft.com/office/officeart/2005/8/layout/radial5"/>
    <dgm:cxn modelId="{EE64216E-1C43-46FC-A459-D1D96324F7CA}" type="presOf" srcId="{114C3496-CECC-4DE6-873E-18D3002D668F}" destId="{2C892722-D857-4C90-9D60-53D8DD2086A9}" srcOrd="0" destOrd="0" presId="urn:microsoft.com/office/officeart/2005/8/layout/radial5"/>
    <dgm:cxn modelId="{706893BD-18B7-48DC-A203-A7E59DE2E5A8}" type="presOf" srcId="{FA497C65-B61B-4804-8D49-C184886CB187}" destId="{6425D61C-F715-42C5-B5DE-488FC66308EB}" srcOrd="1" destOrd="0" presId="urn:microsoft.com/office/officeart/2005/8/layout/radial5"/>
    <dgm:cxn modelId="{9D389C35-4D4C-4DCA-ADCE-30D407C2866C}" type="presOf" srcId="{E8103E43-FF11-4ED0-8027-62EB62603FBD}" destId="{EF0D1A10-9EAC-451D-9167-03D4B54D285E}" srcOrd="0" destOrd="0" presId="urn:microsoft.com/office/officeart/2005/8/layout/radial5"/>
    <dgm:cxn modelId="{34F2AE3F-817A-465B-9881-DB1AEC45B25E}" type="presOf" srcId="{E8103E43-FF11-4ED0-8027-62EB62603FBD}" destId="{E525E511-E9AA-401D-99EE-186E6E5A2237}" srcOrd="1" destOrd="0" presId="urn:microsoft.com/office/officeart/2005/8/layout/radial5"/>
    <dgm:cxn modelId="{D34A9676-303E-42D0-B33A-5E8F31A6897F}" type="presOf" srcId="{7666FB41-E241-4FF4-97A1-7C894F913E6C}" destId="{AB24A16E-90A1-4CB9-9E9E-3CA5CF1A9F09}" srcOrd="0" destOrd="0" presId="urn:microsoft.com/office/officeart/2005/8/layout/radial5"/>
    <dgm:cxn modelId="{788A3CCB-7723-4EAB-934E-EC8AAF41EF77}" type="presOf" srcId="{3B69FBA0-8CCA-4C8F-820D-39670DCAD215}" destId="{DB5B1E99-F948-40FA-8BD6-9525A9B5A378}" srcOrd="0" destOrd="0" presId="urn:microsoft.com/office/officeart/2005/8/layout/radial5"/>
    <dgm:cxn modelId="{4D2462E7-EB22-4462-87AA-2D7B2E925DC0}" type="presOf" srcId="{4C30F73D-0C46-4E45-A8EA-62155F4792CF}" destId="{871AF971-6898-4BA5-B8CA-B1E1C2C1DC45}" srcOrd="0" destOrd="0" presId="urn:microsoft.com/office/officeart/2005/8/layout/radial5"/>
    <dgm:cxn modelId="{605031F6-FEBB-4EE5-9283-2633DB311B22}" type="presOf" srcId="{3B69FBA0-8CCA-4C8F-820D-39670DCAD215}" destId="{3B67481A-3124-4B2C-9FF1-B875A0894B06}" srcOrd="1" destOrd="0" presId="urn:microsoft.com/office/officeart/2005/8/layout/radial5"/>
    <dgm:cxn modelId="{C96D6AC7-9BC4-42E4-9E07-7D62E38048B7}" type="presOf" srcId="{F636F41C-835A-447D-A6CB-286BB3A47D89}" destId="{68D3A6E4-8806-47AB-A0A4-D652C5585DBB}" srcOrd="1" destOrd="0" presId="urn:microsoft.com/office/officeart/2005/8/layout/radial5"/>
    <dgm:cxn modelId="{AA737688-90E0-4C23-B54F-6EC5820EBCB8}" type="presOf" srcId="{F636F41C-835A-447D-A6CB-286BB3A47D89}" destId="{A38366C1-4E7D-47DB-89F3-7422D9FF755F}" srcOrd="0" destOrd="0" presId="urn:microsoft.com/office/officeart/2005/8/layout/radial5"/>
    <dgm:cxn modelId="{48C4DB9A-552E-43AF-BBF9-2FD5AE8808D3}" type="presOf" srcId="{1E678968-E062-4B32-99AF-8FA178F24B8F}" destId="{F637F73B-3B00-4E63-809B-B26B32F77798}" srcOrd="0" destOrd="0" presId="urn:microsoft.com/office/officeart/2005/8/layout/radial5"/>
    <dgm:cxn modelId="{36777C26-911F-4E14-9138-320D30BC4CB5}" srcId="{BDAD93B9-07BB-4761-B3D9-A32609A3A052}" destId="{7666FB41-E241-4FF4-97A1-7C894F913E6C}" srcOrd="6" destOrd="0" parTransId="{E8103E43-FF11-4ED0-8027-62EB62603FBD}" sibTransId="{A92CA1D3-432E-4554-B600-71FEE6CF886A}"/>
    <dgm:cxn modelId="{69FCCC2C-F2CF-4873-BFAB-BFD7F342DBD0}" type="presOf" srcId="{C097CF73-8C12-4CB6-AC4B-75B49AE49387}" destId="{FD00B9A3-9BC9-4D03-A074-5EDA15693008}" srcOrd="1" destOrd="0" presId="urn:microsoft.com/office/officeart/2005/8/layout/radial5"/>
    <dgm:cxn modelId="{ECEB304E-2508-4CDA-8BD5-F9C7ABFD24C3}" srcId="{BDAD93B9-07BB-4761-B3D9-A32609A3A052}" destId="{114C3496-CECC-4DE6-873E-18D3002D668F}" srcOrd="2" destOrd="0" parTransId="{FA497C65-B61B-4804-8D49-C184886CB187}" sibTransId="{120074F6-1436-4A21-BE1F-01FD8EFC8D11}"/>
    <dgm:cxn modelId="{C6418092-39CB-428E-ADA0-403A97049115}" srcId="{DB7F5945-65D4-45AC-B285-7FC6C736A9ED}" destId="{BDAD93B9-07BB-4761-B3D9-A32609A3A052}" srcOrd="0" destOrd="0" parTransId="{B8B8DDD3-072E-4EC3-AD16-EF6397D6CEC2}" sibTransId="{736E0E9A-133B-452A-B501-01EAE7884AC9}"/>
    <dgm:cxn modelId="{F51AFEF5-47C4-4DDD-B017-992000AA8AA2}" type="presOf" srcId="{D38205A5-49C9-4C06-B936-17C600CEAF93}" destId="{E9CCD954-2302-4952-920B-E2EE3244577C}" srcOrd="1" destOrd="0" presId="urn:microsoft.com/office/officeart/2005/8/layout/radial5"/>
    <dgm:cxn modelId="{C6406197-2F1B-42ED-A5C4-5D826F8C0E0B}" srcId="{BDAD93B9-07BB-4761-B3D9-A32609A3A052}" destId="{F7755754-B020-4870-9A77-E50E5FC095A8}" srcOrd="5" destOrd="0" parTransId="{A42B1D1B-5708-4325-AFCA-B74C40B78F7D}" sibTransId="{204C38B1-ADC5-4416-A471-114D6428DE69}"/>
    <dgm:cxn modelId="{87BD3107-7270-4458-8F1A-06F7AEB200ED}" srcId="{BDAD93B9-07BB-4761-B3D9-A32609A3A052}" destId="{9C7CCC5E-3F96-48D2-8454-F2C0089B316B}" srcOrd="4" destOrd="0" parTransId="{F636F41C-835A-447D-A6CB-286BB3A47D89}" sibTransId="{7A8A8154-F217-45C6-9AC8-3B55B4CDAD16}"/>
    <dgm:cxn modelId="{FAEC9D3A-13B1-4A07-A9B8-1C63ABECAFFB}" type="presOf" srcId="{FA497C65-B61B-4804-8D49-C184886CB187}" destId="{B3315F87-6C02-4E4D-8E94-7F2FB592457E}" srcOrd="0" destOrd="0" presId="urn:microsoft.com/office/officeart/2005/8/layout/radial5"/>
    <dgm:cxn modelId="{1275224E-2530-4DDA-9C0A-D60AD4F093F9}" type="presOf" srcId="{D38205A5-49C9-4C06-B936-17C600CEAF93}" destId="{8B63E189-566C-4C07-9493-CC6CC48BBF9D}" srcOrd="0" destOrd="0" presId="urn:microsoft.com/office/officeart/2005/8/layout/radial5"/>
    <dgm:cxn modelId="{14772039-5BB4-4C37-8B4D-25873244283D}" srcId="{BDAD93B9-07BB-4761-B3D9-A32609A3A052}" destId="{37C081BC-792C-4F7F-ACAF-1C1BA9D1E558}" srcOrd="3" destOrd="0" parTransId="{D38205A5-49C9-4C06-B936-17C600CEAF93}" sibTransId="{FDDDCFA8-CF96-4F25-A6A0-7AFA595F80EE}"/>
    <dgm:cxn modelId="{823F254E-1FC6-4DA1-971B-AAEAB834470F}" type="presOf" srcId="{37C081BC-792C-4F7F-ACAF-1C1BA9D1E558}" destId="{26BC1C4C-AF85-440D-9F30-2941AEBBFD9D}" srcOrd="0" destOrd="0" presId="urn:microsoft.com/office/officeart/2005/8/layout/radial5"/>
    <dgm:cxn modelId="{27D37A0C-1D5B-4115-BA7F-BA8090D21CF5}" type="presOf" srcId="{A42B1D1B-5708-4325-AFCA-B74C40B78F7D}" destId="{A2923111-46C9-430C-B937-F08B94F41D9E}" srcOrd="1" destOrd="0" presId="urn:microsoft.com/office/officeart/2005/8/layout/radial5"/>
    <dgm:cxn modelId="{E013B295-5593-4356-B1CF-77EA6553C209}" type="presOf" srcId="{9C7CCC5E-3F96-48D2-8454-F2C0089B316B}" destId="{5C696E4A-2234-416E-AC48-F4F42419E8C6}" srcOrd="0" destOrd="0" presId="urn:microsoft.com/office/officeart/2005/8/layout/radial5"/>
    <dgm:cxn modelId="{FE5EB318-9CFD-4268-ABC9-827C0A4C89F7}" type="presOf" srcId="{A42B1D1B-5708-4325-AFCA-B74C40B78F7D}" destId="{3F2D0002-843D-4AE4-8BCC-59D3498A0F7B}" srcOrd="0" destOrd="0" presId="urn:microsoft.com/office/officeart/2005/8/layout/radial5"/>
    <dgm:cxn modelId="{0462DF5A-5960-4476-AFFB-5CE89E158E72}" type="presOf" srcId="{BDAD93B9-07BB-4761-B3D9-A32609A3A052}" destId="{A921AEFF-7D62-47F5-81EB-637B80596BFD}" srcOrd="0" destOrd="0" presId="urn:microsoft.com/office/officeart/2005/8/layout/radial5"/>
    <dgm:cxn modelId="{725ED8FF-FFDE-45B4-A559-5722FAD6D69F}" type="presParOf" srcId="{3A76D58A-E66C-4FA5-9C5D-897453C38DF9}" destId="{A921AEFF-7D62-47F5-81EB-637B80596BFD}" srcOrd="0" destOrd="0" presId="urn:microsoft.com/office/officeart/2005/8/layout/radial5"/>
    <dgm:cxn modelId="{461FF926-F940-4E8C-AE59-AEAEB17561B6}" type="presParOf" srcId="{3A76D58A-E66C-4FA5-9C5D-897453C38DF9}" destId="{DB5B1E99-F948-40FA-8BD6-9525A9B5A378}" srcOrd="1" destOrd="0" presId="urn:microsoft.com/office/officeart/2005/8/layout/radial5"/>
    <dgm:cxn modelId="{6441609C-135B-4825-832B-6C90533D4C91}" type="presParOf" srcId="{DB5B1E99-F948-40FA-8BD6-9525A9B5A378}" destId="{3B67481A-3124-4B2C-9FF1-B875A0894B06}" srcOrd="0" destOrd="0" presId="urn:microsoft.com/office/officeart/2005/8/layout/radial5"/>
    <dgm:cxn modelId="{DFB0D06A-CA0A-425E-B1B6-AD410E7F99F4}" type="presParOf" srcId="{3A76D58A-E66C-4FA5-9C5D-897453C38DF9}" destId="{871AF971-6898-4BA5-B8CA-B1E1C2C1DC45}" srcOrd="2" destOrd="0" presId="urn:microsoft.com/office/officeart/2005/8/layout/radial5"/>
    <dgm:cxn modelId="{1E350890-B3FE-4117-9AF8-C99AE2CFA815}" type="presParOf" srcId="{3A76D58A-E66C-4FA5-9C5D-897453C38DF9}" destId="{C6197A23-FB4C-49C1-828A-51800F3C0517}" srcOrd="3" destOrd="0" presId="urn:microsoft.com/office/officeart/2005/8/layout/radial5"/>
    <dgm:cxn modelId="{8438EEAA-EB3B-404C-9E51-48CB91D3327D}" type="presParOf" srcId="{C6197A23-FB4C-49C1-828A-51800F3C0517}" destId="{FD00B9A3-9BC9-4D03-A074-5EDA15693008}" srcOrd="0" destOrd="0" presId="urn:microsoft.com/office/officeart/2005/8/layout/radial5"/>
    <dgm:cxn modelId="{15A48E70-F453-4839-B489-407DED7FD75F}" type="presParOf" srcId="{3A76D58A-E66C-4FA5-9C5D-897453C38DF9}" destId="{F637F73B-3B00-4E63-809B-B26B32F77798}" srcOrd="4" destOrd="0" presId="urn:microsoft.com/office/officeart/2005/8/layout/radial5"/>
    <dgm:cxn modelId="{8BCA3DB6-2C25-43BE-96A3-FF7B830034B2}" type="presParOf" srcId="{3A76D58A-E66C-4FA5-9C5D-897453C38DF9}" destId="{B3315F87-6C02-4E4D-8E94-7F2FB592457E}" srcOrd="5" destOrd="0" presId="urn:microsoft.com/office/officeart/2005/8/layout/radial5"/>
    <dgm:cxn modelId="{304B4561-B7B6-48A6-B69B-AFB2D840C449}" type="presParOf" srcId="{B3315F87-6C02-4E4D-8E94-7F2FB592457E}" destId="{6425D61C-F715-42C5-B5DE-488FC66308EB}" srcOrd="0" destOrd="0" presId="urn:microsoft.com/office/officeart/2005/8/layout/radial5"/>
    <dgm:cxn modelId="{5F9C8C39-5DED-43C2-BE55-11BBEE10562B}" type="presParOf" srcId="{3A76D58A-E66C-4FA5-9C5D-897453C38DF9}" destId="{2C892722-D857-4C90-9D60-53D8DD2086A9}" srcOrd="6" destOrd="0" presId="urn:microsoft.com/office/officeart/2005/8/layout/radial5"/>
    <dgm:cxn modelId="{5DF74E3A-41DB-403E-B38A-A07D9B6ECBBC}" type="presParOf" srcId="{3A76D58A-E66C-4FA5-9C5D-897453C38DF9}" destId="{8B63E189-566C-4C07-9493-CC6CC48BBF9D}" srcOrd="7" destOrd="0" presId="urn:microsoft.com/office/officeart/2005/8/layout/radial5"/>
    <dgm:cxn modelId="{65393418-4111-4746-98C4-E2655CF5BD5C}" type="presParOf" srcId="{8B63E189-566C-4C07-9493-CC6CC48BBF9D}" destId="{E9CCD954-2302-4952-920B-E2EE3244577C}" srcOrd="0" destOrd="0" presId="urn:microsoft.com/office/officeart/2005/8/layout/radial5"/>
    <dgm:cxn modelId="{2E143C69-EB74-4DFE-AFCE-A1C9DDDFE374}" type="presParOf" srcId="{3A76D58A-E66C-4FA5-9C5D-897453C38DF9}" destId="{26BC1C4C-AF85-440D-9F30-2941AEBBFD9D}" srcOrd="8" destOrd="0" presId="urn:microsoft.com/office/officeart/2005/8/layout/radial5"/>
    <dgm:cxn modelId="{CAFCB518-E893-483B-B236-24F0CFC1DD37}" type="presParOf" srcId="{3A76D58A-E66C-4FA5-9C5D-897453C38DF9}" destId="{A38366C1-4E7D-47DB-89F3-7422D9FF755F}" srcOrd="9" destOrd="0" presId="urn:microsoft.com/office/officeart/2005/8/layout/radial5"/>
    <dgm:cxn modelId="{B9238CB3-3276-4DC0-B3D3-018510D7A3CD}" type="presParOf" srcId="{A38366C1-4E7D-47DB-89F3-7422D9FF755F}" destId="{68D3A6E4-8806-47AB-A0A4-D652C5585DBB}" srcOrd="0" destOrd="0" presId="urn:microsoft.com/office/officeart/2005/8/layout/radial5"/>
    <dgm:cxn modelId="{581CB8DC-AC95-4C15-B58A-ECB68D192763}" type="presParOf" srcId="{3A76D58A-E66C-4FA5-9C5D-897453C38DF9}" destId="{5C696E4A-2234-416E-AC48-F4F42419E8C6}" srcOrd="10" destOrd="0" presId="urn:microsoft.com/office/officeart/2005/8/layout/radial5"/>
    <dgm:cxn modelId="{854CB7DF-C646-46BE-98A8-1A87B639304D}" type="presParOf" srcId="{3A76D58A-E66C-4FA5-9C5D-897453C38DF9}" destId="{3F2D0002-843D-4AE4-8BCC-59D3498A0F7B}" srcOrd="11" destOrd="0" presId="urn:microsoft.com/office/officeart/2005/8/layout/radial5"/>
    <dgm:cxn modelId="{5AFD54CC-826E-4E01-8B32-3F284A4BABB9}" type="presParOf" srcId="{3F2D0002-843D-4AE4-8BCC-59D3498A0F7B}" destId="{A2923111-46C9-430C-B937-F08B94F41D9E}" srcOrd="0" destOrd="0" presId="urn:microsoft.com/office/officeart/2005/8/layout/radial5"/>
    <dgm:cxn modelId="{C2F13244-4427-4DBE-B5EB-142F4C7365D0}" type="presParOf" srcId="{3A76D58A-E66C-4FA5-9C5D-897453C38DF9}" destId="{CE683E81-FFD3-4541-8866-38B5FD1950C7}" srcOrd="12" destOrd="0" presId="urn:microsoft.com/office/officeart/2005/8/layout/radial5"/>
    <dgm:cxn modelId="{CB2A1FD1-73BA-4EE3-9021-733A14593359}" type="presParOf" srcId="{3A76D58A-E66C-4FA5-9C5D-897453C38DF9}" destId="{EF0D1A10-9EAC-451D-9167-03D4B54D285E}" srcOrd="13" destOrd="0" presId="urn:microsoft.com/office/officeart/2005/8/layout/radial5"/>
    <dgm:cxn modelId="{8F78A094-C820-4728-B4DA-EC118E417683}" type="presParOf" srcId="{EF0D1A10-9EAC-451D-9167-03D4B54D285E}" destId="{E525E511-E9AA-401D-99EE-186E6E5A2237}" srcOrd="0" destOrd="0" presId="urn:microsoft.com/office/officeart/2005/8/layout/radial5"/>
    <dgm:cxn modelId="{843D9A43-8A49-488C-BE4A-35F33DC51999}" type="presParOf" srcId="{3A76D58A-E66C-4FA5-9C5D-897453C38DF9}" destId="{AB24A16E-90A1-4CB9-9E9E-3CA5CF1A9F09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9D6C3B-742E-40BE-95F7-CD2FDD898FF8}">
      <dsp:nvSpPr>
        <dsp:cNvPr id="0" name=""/>
        <dsp:cNvSpPr/>
      </dsp:nvSpPr>
      <dsp:spPr>
        <a:xfrm>
          <a:off x="5532954" y="2897939"/>
          <a:ext cx="2793219" cy="11844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8902"/>
              </a:lnTo>
              <a:lnTo>
                <a:pt x="2793219" y="488902"/>
              </a:lnTo>
              <a:lnTo>
                <a:pt x="2793219" y="1184400"/>
              </a:lnTo>
            </a:path>
          </a:pathLst>
        </a:custGeom>
        <a:noFill/>
        <a:ln w="9525" cap="flat" cmpd="sng" algn="ctr">
          <a:solidFill>
            <a:srgbClr val="CC0099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23D3BD-822C-44EA-AC47-C9FCBB92B7F1}">
      <dsp:nvSpPr>
        <dsp:cNvPr id="0" name=""/>
        <dsp:cNvSpPr/>
      </dsp:nvSpPr>
      <dsp:spPr>
        <a:xfrm>
          <a:off x="3225159" y="2897939"/>
          <a:ext cx="2307795" cy="1184400"/>
        </a:xfrm>
        <a:custGeom>
          <a:avLst/>
          <a:gdLst/>
          <a:ahLst/>
          <a:cxnLst/>
          <a:rect l="0" t="0" r="0" b="0"/>
          <a:pathLst>
            <a:path>
              <a:moveTo>
                <a:pt x="2307795" y="0"/>
              </a:moveTo>
              <a:lnTo>
                <a:pt x="2307795" y="488902"/>
              </a:lnTo>
              <a:lnTo>
                <a:pt x="0" y="488902"/>
              </a:lnTo>
              <a:lnTo>
                <a:pt x="0" y="1184400"/>
              </a:lnTo>
            </a:path>
          </a:pathLst>
        </a:custGeom>
        <a:noFill/>
        <a:ln w="9525" cap="flat" cmpd="sng" algn="ctr">
          <a:solidFill>
            <a:srgbClr val="CC0099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E4BD54-B9B0-49FA-97DB-93BE5A4C8643}">
      <dsp:nvSpPr>
        <dsp:cNvPr id="0" name=""/>
        <dsp:cNvSpPr/>
      </dsp:nvSpPr>
      <dsp:spPr>
        <a:xfrm>
          <a:off x="2221058" y="232691"/>
          <a:ext cx="6623791" cy="2665247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আখলাক</a:t>
          </a:r>
          <a:endParaRPr lang="ar-SA" sz="6600" kern="12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600" kern="120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اجلاق</a:t>
          </a:r>
          <a:endParaRPr lang="en-US" sz="6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221058" y="232691"/>
        <a:ext cx="6623791" cy="2665247"/>
      </dsp:txXfrm>
    </dsp:sp>
    <dsp:sp modelId="{CA471989-EA10-4AC6-9192-8D9FF8F197D9}">
      <dsp:nvSpPr>
        <dsp:cNvPr id="0" name=""/>
        <dsp:cNvSpPr/>
      </dsp:nvSpPr>
      <dsp:spPr>
        <a:xfrm>
          <a:off x="695103" y="4082339"/>
          <a:ext cx="5060112" cy="149959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আখলাকে হামিদাহ</a:t>
          </a:r>
          <a:endParaRPr lang="ar-SA" sz="5400" kern="12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اجلاق حميدة</a:t>
          </a:r>
          <a:endParaRPr lang="en-US" sz="54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695103" y="4082339"/>
        <a:ext cx="5060112" cy="1499593"/>
      </dsp:txXfrm>
    </dsp:sp>
    <dsp:sp modelId="{4DD7D76E-96A2-4B92-B24B-E10A67C5667B}">
      <dsp:nvSpPr>
        <dsp:cNvPr id="0" name=""/>
        <dsp:cNvSpPr/>
      </dsp:nvSpPr>
      <dsp:spPr>
        <a:xfrm>
          <a:off x="5911139" y="4082339"/>
          <a:ext cx="4830068" cy="1499593"/>
        </a:xfrm>
        <a:prstGeom prst="rect">
          <a:avLst/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আখলাকে যামিমাহ</a:t>
          </a:r>
          <a:endParaRPr lang="ar-SA" sz="5400" kern="1200" dirty="0" smtClean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4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اجلاق ذميمة</a:t>
          </a:r>
        </a:p>
      </dsp:txBody>
      <dsp:txXfrm>
        <a:off x="5911139" y="4082339"/>
        <a:ext cx="4830068" cy="1499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1AEFF-7D62-47F5-81EB-637B80596BFD}">
      <dsp:nvSpPr>
        <dsp:cNvPr id="0" name=""/>
        <dsp:cNvSpPr/>
      </dsp:nvSpPr>
      <dsp:spPr>
        <a:xfrm>
          <a:off x="3593645" y="2253309"/>
          <a:ext cx="2002480" cy="1700472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আখলাকে হামিদাহ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886901" y="2502337"/>
        <a:ext cx="1415968" cy="1202416"/>
      </dsp:txXfrm>
    </dsp:sp>
    <dsp:sp modelId="{DB5B1E99-F948-40FA-8BD6-9525A9B5A378}">
      <dsp:nvSpPr>
        <dsp:cNvPr id="0" name=""/>
        <dsp:cNvSpPr/>
      </dsp:nvSpPr>
      <dsp:spPr>
        <a:xfrm rot="16259380">
          <a:off x="4442875" y="1635426"/>
          <a:ext cx="344274" cy="605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493624" y="1808250"/>
        <a:ext cx="240992" cy="363573"/>
      </dsp:txXfrm>
    </dsp:sp>
    <dsp:sp modelId="{871AF971-6898-4BA5-B8CA-B1E1C2C1DC45}">
      <dsp:nvSpPr>
        <dsp:cNvPr id="0" name=""/>
        <dsp:cNvSpPr/>
      </dsp:nvSpPr>
      <dsp:spPr>
        <a:xfrm>
          <a:off x="3633402" y="0"/>
          <a:ext cx="2002482" cy="1604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সততা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926659" y="234900"/>
        <a:ext cx="1415968" cy="1134200"/>
      </dsp:txXfrm>
    </dsp:sp>
    <dsp:sp modelId="{C6197A23-FB4C-49C1-828A-51800F3C0517}">
      <dsp:nvSpPr>
        <dsp:cNvPr id="0" name=""/>
        <dsp:cNvSpPr/>
      </dsp:nvSpPr>
      <dsp:spPr>
        <a:xfrm rot="19285877">
          <a:off x="5390513" y="2044501"/>
          <a:ext cx="305083" cy="605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400496" y="2194223"/>
        <a:ext cx="213558" cy="363573"/>
      </dsp:txXfrm>
    </dsp:sp>
    <dsp:sp modelId="{F637F73B-3B00-4E63-809B-B26B32F77798}">
      <dsp:nvSpPr>
        <dsp:cNvPr id="0" name=""/>
        <dsp:cNvSpPr/>
      </dsp:nvSpPr>
      <dsp:spPr>
        <a:xfrm>
          <a:off x="5500852" y="802886"/>
          <a:ext cx="1946951" cy="1604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সত্যবাদিতা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5785976" y="1037786"/>
        <a:ext cx="1376703" cy="1134200"/>
      </dsp:txXfrm>
    </dsp:sp>
    <dsp:sp modelId="{B3315F87-6C02-4E4D-8E94-7F2FB592457E}">
      <dsp:nvSpPr>
        <dsp:cNvPr id="0" name=""/>
        <dsp:cNvSpPr/>
      </dsp:nvSpPr>
      <dsp:spPr>
        <a:xfrm rot="771626">
          <a:off x="5656628" y="3070575"/>
          <a:ext cx="241845" cy="605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657538" y="3183692"/>
        <a:ext cx="169292" cy="363573"/>
      </dsp:txXfrm>
    </dsp:sp>
    <dsp:sp modelId="{2C892722-D857-4C90-9D60-53D8DD2086A9}">
      <dsp:nvSpPr>
        <dsp:cNvPr id="0" name=""/>
        <dsp:cNvSpPr/>
      </dsp:nvSpPr>
      <dsp:spPr>
        <a:xfrm>
          <a:off x="5972031" y="2836606"/>
          <a:ext cx="1932980" cy="1604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ওয়াদা পালন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255109" y="3071506"/>
        <a:ext cx="1366824" cy="1134200"/>
      </dsp:txXfrm>
    </dsp:sp>
    <dsp:sp modelId="{8B63E189-566C-4C07-9493-CC6CC48BBF9D}">
      <dsp:nvSpPr>
        <dsp:cNvPr id="0" name=""/>
        <dsp:cNvSpPr/>
      </dsp:nvSpPr>
      <dsp:spPr>
        <a:xfrm rot="3824830">
          <a:off x="4994767" y="3841191"/>
          <a:ext cx="190434" cy="399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5010697" y="3895544"/>
        <a:ext cx="133304" cy="239914"/>
      </dsp:txXfrm>
    </dsp:sp>
    <dsp:sp modelId="{26BC1C4C-AF85-440D-9F30-2941AEBBFD9D}">
      <dsp:nvSpPr>
        <dsp:cNvPr id="0" name=""/>
        <dsp:cNvSpPr/>
      </dsp:nvSpPr>
      <dsp:spPr>
        <a:xfrm>
          <a:off x="4593918" y="4282036"/>
          <a:ext cx="1955517" cy="1604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মানব সেবা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4880297" y="4516936"/>
        <a:ext cx="1382759" cy="1134200"/>
      </dsp:txXfrm>
    </dsp:sp>
    <dsp:sp modelId="{A38366C1-4E7D-47DB-89F3-7422D9FF755F}">
      <dsp:nvSpPr>
        <dsp:cNvPr id="0" name=""/>
        <dsp:cNvSpPr/>
      </dsp:nvSpPr>
      <dsp:spPr>
        <a:xfrm rot="7066470">
          <a:off x="3947065" y="3912346"/>
          <a:ext cx="234743" cy="3967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 rot="10800000">
        <a:off x="3998685" y="3960540"/>
        <a:ext cx="164320" cy="238045"/>
      </dsp:txXfrm>
    </dsp:sp>
    <dsp:sp modelId="{5C696E4A-2234-416E-AC48-F4F42419E8C6}">
      <dsp:nvSpPr>
        <dsp:cNvPr id="0" name=""/>
        <dsp:cNvSpPr/>
      </dsp:nvSpPr>
      <dsp:spPr>
        <a:xfrm>
          <a:off x="2638026" y="4282022"/>
          <a:ext cx="1827598" cy="1604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পরিষ্কার-পরিচ্ছন্নতা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905672" y="4516922"/>
        <a:ext cx="1292306" cy="1134200"/>
      </dsp:txXfrm>
    </dsp:sp>
    <dsp:sp modelId="{3F2D0002-843D-4AE4-8BCC-59D3498A0F7B}">
      <dsp:nvSpPr>
        <dsp:cNvPr id="0" name=""/>
        <dsp:cNvSpPr/>
      </dsp:nvSpPr>
      <dsp:spPr>
        <a:xfrm rot="10028374">
          <a:off x="3272668" y="3073300"/>
          <a:ext cx="255227" cy="605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3348276" y="3185970"/>
        <a:ext cx="178659" cy="363573"/>
      </dsp:txXfrm>
    </dsp:sp>
    <dsp:sp modelId="{CE683E81-FFD3-4541-8866-38B5FD1950C7}">
      <dsp:nvSpPr>
        <dsp:cNvPr id="0" name=""/>
        <dsp:cNvSpPr/>
      </dsp:nvSpPr>
      <dsp:spPr>
        <a:xfrm>
          <a:off x="1312139" y="2836606"/>
          <a:ext cx="1878220" cy="1604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দয়া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587198" y="3071506"/>
        <a:ext cx="1328102" cy="1134200"/>
      </dsp:txXfrm>
    </dsp:sp>
    <dsp:sp modelId="{EF0D1A10-9EAC-451D-9167-03D4B54D285E}">
      <dsp:nvSpPr>
        <dsp:cNvPr id="0" name=""/>
        <dsp:cNvSpPr/>
      </dsp:nvSpPr>
      <dsp:spPr>
        <a:xfrm rot="13150029">
          <a:off x="3516900" y="2042118"/>
          <a:ext cx="293888" cy="605955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 rot="10800000">
        <a:off x="3595161" y="2191151"/>
        <a:ext cx="205722" cy="363573"/>
      </dsp:txXfrm>
    </dsp:sp>
    <dsp:sp modelId="{AB24A16E-90A1-4CB9-9E9E-3CA5CF1A9F09}">
      <dsp:nvSpPr>
        <dsp:cNvPr id="0" name=""/>
        <dsp:cNvSpPr/>
      </dsp:nvSpPr>
      <dsp:spPr>
        <a:xfrm>
          <a:off x="1795411" y="802888"/>
          <a:ext cx="1919571" cy="1604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>
              <a:latin typeface="NikoshBAN" pitchFamily="2" charset="0"/>
              <a:cs typeface="NikoshBAN" pitchFamily="2" charset="0"/>
            </a:rPr>
            <a:t>ক্ষমা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076526" y="1037788"/>
        <a:ext cx="1357341" cy="1134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5F039-F952-417F-8E1C-212C9AA8FAC1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BD028-8FEC-4939-9ECB-829A1F189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27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BD028-8FEC-4939-9ECB-829A1F189F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69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BD028-8FEC-4939-9ECB-829A1F189F0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BD028-8FEC-4939-9ECB-829A1F189F0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816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BD028-8FEC-4939-9ECB-829A1F189F0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72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BD028-8FEC-4939-9ECB-829A1F189F0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4FF6E-CD49-4ED5-86DA-4B99E97F25ED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40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D4A-6892-46BC-9721-277BCF5AD301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00B0D-5FB2-4920-A47A-155601173B7E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EA9F1-B77D-4C0A-86D2-8E11EF2C7798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2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4F93-BCD1-4D3B-937F-4A95E04D6007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84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17A38-EFFF-4890-9EF2-BF2763F509A3}" type="datetime1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1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677C-D5D3-4FA6-A140-8972CF01B443}" type="datetime1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1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3ABD-665F-4AD3-B863-7214DA8D3650}" type="datetime1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12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2BD3D-3DC8-4BDE-B730-55904A5F7127}" type="datetime1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86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1F152-65FC-4239-8DA0-FCFE881AFA06}" type="datetime1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18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DE55F-D7A4-4D15-AC56-9360F382F86E}" type="datetime1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0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07724-F293-4370-8753-6CA8C44CAC73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F778E-B2D0-48AE-91D7-3C4B24A94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3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22" y="164594"/>
            <a:ext cx="11897006" cy="649223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0578D-7D8E-4033-B494-B95747960955}" type="datetime1">
              <a:rPr lang="en-US" smtClean="0">
                <a:solidFill>
                  <a:srgbClr val="FF0000"/>
                </a:solidFill>
              </a:rPr>
              <a:t>1/11/2020</a:t>
            </a:fld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MD.MAHABUB ALAM - RAZZAK HOWLADER ACCADEMY MADARIPUR SADAR.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9" t="64417" r="8037" b="4279"/>
          <a:stretch/>
        </p:blipFill>
        <p:spPr>
          <a:xfrm>
            <a:off x="4174434" y="215237"/>
            <a:ext cx="4702797" cy="8795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19016" y="5246708"/>
            <a:ext cx="49664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সকলকে </a:t>
            </a:r>
            <a:r>
              <a:rPr lang="bn-BD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স্বাগতম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672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22504" y="185529"/>
            <a:ext cx="5938859" cy="407170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28327" y="4307315"/>
            <a:ext cx="4405747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নামাজের জন্য অজু করা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40451" y="4301539"/>
            <a:ext cx="490450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ছাত্রীরা বোরকা পরে পাঠ গ্রহণ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6270" y="4993041"/>
            <a:ext cx="11759460" cy="132343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bn-BD" sz="4000" b="1" u="sng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আখলাকে </a:t>
            </a:r>
            <a:r>
              <a:rPr lang="bn-BD" sz="4000" b="1" u="sng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হামিদাঃ</a:t>
            </a:r>
            <a:r>
              <a:rPr lang="bn-BD" sz="4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মানব চরিত্রের সুন্দর, নির্মল ও মার্জিত গুণাবলিকে আখলাকে হামিদা বলা হয়। </a:t>
            </a:r>
            <a:endParaRPr lang="en-US" sz="4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73" y="185529"/>
            <a:ext cx="5833872" cy="4071708"/>
          </a:xfrm>
          <a:prstGeom prst="rect">
            <a:avLst/>
          </a:prstGeom>
          <a:ln w="88900" cap="sq" cmpd="thickThin">
            <a:noFill/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0B84-4517-4227-A52E-DC4F1CAC997C}" type="datetime1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MD.MAHABUB ALAM - RAZZAK HOWLADER ACCADEMY MADARIPUR SADAR.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0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48016319"/>
              </p:ext>
            </p:extLst>
          </p:nvPr>
        </p:nvGraphicFramePr>
        <p:xfrm>
          <a:off x="1444752" y="329184"/>
          <a:ext cx="9217152" cy="6181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44184-7304-49F8-A96F-1A75FC7391C7}" type="datetime1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2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75832" y="4918942"/>
            <a:ext cx="11503152" cy="1298448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আখলাকে হামিদাহর অন্তর্ভুক্ত এমন ৪টি গুণ লিখ।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411640" y="31805"/>
            <a:ext cx="5431536" cy="1207008"/>
          </a:xfrm>
          <a:prstGeom prst="flowChartAlternateProcess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11EF6-32D2-4FAC-AF92-4B84220AD538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460" y="1142999"/>
            <a:ext cx="3935895" cy="398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438174" y="222791"/>
            <a:ext cx="5594800" cy="4184617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2522" y="222792"/>
            <a:ext cx="5791200" cy="4184617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0706" y="4636841"/>
            <a:ext cx="4143063" cy="76944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শালীনতা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(উত্তম চরিত্র)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2594" y="4631854"/>
            <a:ext cx="4505497" cy="707886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ডাক্তার রোগীর সেবা করছে  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4822" y="5436767"/>
            <a:ext cx="107788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আখলাকে হামিদাহ মানবীয় মৌলিক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গুণ ও জীবনের শ্রেষ্ঠ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সম্পদ। এর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দ্বারাই মানুষ পূর্ণমাত্রায়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মনুষ্যত্বের স্তরে উপনীত হয়।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7CD71-4196-4304-BCC9-7014278B98DC}" type="datetime1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1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3" grpId="0"/>
      <p:bldP spid="5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Off-page Connector 1"/>
          <p:cNvSpPr/>
          <p:nvPr/>
        </p:nvSpPr>
        <p:spPr>
          <a:xfrm>
            <a:off x="1225296" y="38964"/>
            <a:ext cx="9491472" cy="1005840"/>
          </a:xfrm>
          <a:prstGeom prst="flowChartOffpageConnecto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কুরআন ও হাদিসের আলোকে আখলাকে হামিদাহ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2608" y="3167220"/>
            <a:ext cx="117536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হাদিসে বলা হয়েছে-আল্লাহ তায়ালার নিকট সেই লোকই অধিক প্রিয়, চরিত্রের বিচারে যে উত্তম (ইবনে হিব্বান)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608" y="2732775"/>
            <a:ext cx="11612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আল্লাহ তায়ালা হযরত মুহাম্মদ (স) সম্পর্কে বলেছেন-নিশ্চয়ই আপনি মহান চরিত্রের ধারক। (সূরা আল কালাম, আয়াত ৪)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2608" y="3628885"/>
            <a:ext cx="11899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রাসুলুল্লাহ (স) ঘোষণা করেছেন, উত্তম চারিত্রিক গুণাবলিকে পূর্ণতা দানের জন্যই আমি প্রেরিত হয়েছি। (বায়হাকি)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608" y="4121071"/>
            <a:ext cx="11935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রাসুলুল্লাহ (স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) বলেছেন, মুমিনগণের মধ্যে সেই পূর্ণ ইমানের অধিকারী, যে তাদের মধ্যে চরিত্রের বিচারে সবচেয়ে উত্তম। (তিরমিযি)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2608" y="4900457"/>
            <a:ext cx="1097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মহানবি (স) বলেছেন, সুন্দর চরিত্রই পূর্ণ। (মুসলিম)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2608" y="5387817"/>
            <a:ext cx="1191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রাসুলুল্লাহ (স) বলেছেন, নিশ্চয়ই (কিয়ামতের দিন) মিযানে সুন্দর চরিত্র অপেক্ষা ভারী বস্তু আর কিছুই থাকবে না। (তিরমিযি)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608" y="5876278"/>
            <a:ext cx="1124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মহানবি (স)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বলেছেন, তোমাদের মধ্যে উত্তম ঐ সকল ব্যক্তি, যারা তোমাদের মধ্যে চরিত্র বিচারে সুন্দরতম। (বুখারি) 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0697A-B580-4ED7-9939-1B6FA8F5CC4D}" type="datetime1">
              <a:rPr lang="en-US" smtClean="0"/>
              <a:t>1/11/2020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14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9" t="6377" r="7689" b="25178"/>
          <a:stretch/>
        </p:blipFill>
        <p:spPr>
          <a:xfrm>
            <a:off x="3968629" y="881172"/>
            <a:ext cx="1947539" cy="186944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74" t="4353" r="6869" b="16514"/>
          <a:stretch/>
        </p:blipFill>
        <p:spPr>
          <a:xfrm>
            <a:off x="6169417" y="881172"/>
            <a:ext cx="1384984" cy="1851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4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36013" y="5102354"/>
            <a:ext cx="10557163" cy="1210333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আখলাকে হামিদার ৫টি সুফল লিখ।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Off-page Connector 3"/>
          <p:cNvSpPr/>
          <p:nvPr/>
        </p:nvSpPr>
        <p:spPr>
          <a:xfrm>
            <a:off x="4486378" y="67321"/>
            <a:ext cx="3456432" cy="1005840"/>
          </a:xfrm>
          <a:prstGeom prst="flowChartOffpageConnecto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43F28-B7E6-4AA0-85F0-6266589834CB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15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742" y="924606"/>
            <a:ext cx="5817704" cy="436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470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865" y="1082991"/>
            <a:ext cx="4037935" cy="395937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502" y="1101282"/>
            <a:ext cx="4261103" cy="395937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48" y="1101282"/>
            <a:ext cx="3610156" cy="3959373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FBCCA-25A6-4C90-8C46-7B5C5E39BC46}" type="datetime1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58392" y="25989"/>
            <a:ext cx="66752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6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নিচের ছবি গুলি লক্ষ করি</a:t>
            </a:r>
            <a:endParaRPr lang="en-US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03635" y="5214213"/>
            <a:ext cx="18473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en-US" sz="4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9657" y="5211555"/>
            <a:ext cx="325922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সলাত আদায় করছে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81122" y="5214213"/>
            <a:ext cx="40094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40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দরিদ্রদের সাহায্য বিতরন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90616" y="5214213"/>
            <a:ext cx="44294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bn-BD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বন্যায় প্রাণিদের জীবন রক্ষায় কাজ</a:t>
            </a:r>
            <a:endParaRPr lang="en-US" sz="20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544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565322" y="109728"/>
            <a:ext cx="3438144" cy="1316736"/>
          </a:xfrm>
          <a:prstGeom prst="round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678" y="1630417"/>
            <a:ext cx="11663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১। মানুষের স্বভাবসমূহের সমন্বিত রূপকে কী বলা হয়?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677" y="2553747"/>
            <a:ext cx="8741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২। 'মানব সেবা' করা কী?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2104" y="3560130"/>
            <a:ext cx="8505593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৩। 'মিথ্যা বলা' কিসের অন্তর্ভুক্ত?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678" y="4540685"/>
            <a:ext cx="8505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৪। আখলাকে হামিদাহর দু'টি গুণ বল।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8677" y="5516618"/>
            <a:ext cx="95114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৫। আখলাকে হামিদাহর দু'টি গুরুত্ব বল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88A27-3DEA-443E-968B-038E0025574D}" type="datetime1">
              <a:rPr lang="en-US" smtClean="0"/>
              <a:t>1/11/2020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57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92610" y="4477403"/>
            <a:ext cx="11612879" cy="1754326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সুন্দর চরিত্র গঠনের জন্য আখলাকে হামিদাহর ভূমিকা/প্রয়োজনীয়তা লিখে আনবে।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4078092" y="119268"/>
            <a:ext cx="4041913" cy="1139687"/>
          </a:xfrm>
          <a:prstGeom prst="cloud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2698-13D2-4BD7-A0D4-A6FB202788D2}" type="datetime1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035" y="976629"/>
            <a:ext cx="6168027" cy="350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0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52258-505C-461D-B92D-5924E015665C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391" b="27657"/>
          <a:stretch/>
        </p:blipFill>
        <p:spPr>
          <a:xfrm>
            <a:off x="2249424" y="251791"/>
            <a:ext cx="7779200" cy="15637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4"/>
          <a:stretch/>
        </p:blipFill>
        <p:spPr>
          <a:xfrm>
            <a:off x="546437" y="3429000"/>
            <a:ext cx="3405973" cy="27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60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09" t="7816" r="26202" b="7356"/>
          <a:stretch/>
        </p:blipFill>
        <p:spPr>
          <a:xfrm>
            <a:off x="9333187" y="718441"/>
            <a:ext cx="2249214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/>
          <p:cNvSpPr/>
          <p:nvPr/>
        </p:nvSpPr>
        <p:spPr>
          <a:xfrm>
            <a:off x="3366052" y="178880"/>
            <a:ext cx="5371548" cy="1509245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Terminator 1"/>
          <p:cNvSpPr/>
          <p:nvPr/>
        </p:nvSpPr>
        <p:spPr>
          <a:xfrm>
            <a:off x="5502831" y="3095147"/>
            <a:ext cx="6469538" cy="3605231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</a:t>
            </a:r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নবম-দশম</a:t>
            </a:r>
          </a:p>
          <a:p>
            <a:pPr lvl="0"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ইসলাম ও নৈতিক শিক্ষা</a:t>
            </a:r>
          </a:p>
          <a:p>
            <a:pPr lvl="0"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ঃ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  </a:t>
            </a:r>
            <a:endParaRPr lang="bn-BD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 ৫০ </a:t>
            </a: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bn-IN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51517-BE9D-47C7-A1EE-9907BBC085BE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37406"/>
            <a:ext cx="3860800" cy="441802"/>
          </a:xfrm>
        </p:spPr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2</a:t>
            </a:fld>
            <a:endParaRPr lang="en-US"/>
          </a:p>
        </p:txBody>
      </p:sp>
      <p:sp>
        <p:nvSpPr>
          <p:cNvPr id="9" name="Flowchart: Terminator 8"/>
          <p:cNvSpPr/>
          <p:nvPr/>
        </p:nvSpPr>
        <p:spPr>
          <a:xfrm>
            <a:off x="137285" y="3116247"/>
            <a:ext cx="5759678" cy="3605231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endParaRPr lang="bn-BD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মোঃমাহাবুব আলম</a:t>
            </a:r>
          </a:p>
          <a:p>
            <a:pPr lvl="0" algn="ctr"/>
            <a:r>
              <a:rPr lang="bn-BD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কামিল (হাদীস) বিএ;অনার্স (হাদীস) এম,এ (হাদীস) ইবি (কুষ্টিয়া)</a:t>
            </a:r>
          </a:p>
          <a:p>
            <a:pPr lvl="0" algn="ctr"/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lvl="0"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রাজ্জাক হাওলাদার একাডেমী</a:t>
            </a:r>
          </a:p>
          <a:p>
            <a:pPr lvl="0"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মাদারীপুর।</a:t>
            </a:r>
          </a:p>
          <a:p>
            <a:pPr lvl="0" algn="ctr"/>
            <a:endParaRPr lang="bn-IN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lvl="0" algn="ctr"/>
            <a:r>
              <a:rPr lang="bn-IN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18" y="718441"/>
            <a:ext cx="2390841" cy="2743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5901339" y="1972101"/>
            <a:ext cx="148995" cy="271590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951555" y="2074460"/>
            <a:ext cx="45719" cy="251118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3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9" grpId="0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9"/>
          <a:stretch/>
        </p:blipFill>
        <p:spPr>
          <a:xfrm>
            <a:off x="116458" y="251790"/>
            <a:ext cx="5880643" cy="49165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1773" y="251791"/>
            <a:ext cx="5836195" cy="49165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2730079" y="5570689"/>
            <a:ext cx="6784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ছবি দু'টি নিবিড়ভাবে দেখ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3DE3-447E-464F-A107-DA0C901E6190}" type="datetime1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2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আখলাক</a:t>
            </a:r>
          </a:p>
          <a:p>
            <a:pPr algn="ctr"/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আখলাকে হামিদাহ</a:t>
            </a:r>
            <a:endParaRPr lang="bn-BD" sz="6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ar-SA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اجلاق حميدة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A6F2B-0B71-4030-9BF8-1D7D89C249D5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1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4529958" y="1142365"/>
            <a:ext cx="3132083" cy="654904"/>
          </a:xfrm>
          <a:prstGeom prst="flowChartTerminator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Terminator 3"/>
          <p:cNvSpPr/>
          <p:nvPr/>
        </p:nvSpPr>
        <p:spPr>
          <a:xfrm>
            <a:off x="961697" y="2330247"/>
            <a:ext cx="9490842" cy="3298044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bn-BD" sz="48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১। আখলাক কী তা </a:t>
            </a:r>
            <a:r>
              <a:rPr lang="bn-BD" sz="48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বলতে ও লিখতে </a:t>
            </a:r>
            <a:r>
              <a:rPr lang="bn-BD" sz="48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lvl="0"/>
            <a:r>
              <a:rPr lang="bn-BD" sz="48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২। আখলাকের প্রকারভেদ ব্যাখ্যা করতে পারবে।</a:t>
            </a:r>
          </a:p>
          <a:p>
            <a:pPr lvl="0"/>
            <a:r>
              <a:rPr lang="bn-BD" sz="48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৩। আখলাকে হামিদাহর গুরুত্ব বিশ্লেষণ করতে পারবে। </a:t>
            </a:r>
            <a:r>
              <a:rPr lang="bn-IN" sz="4800" dirty="0" smtClean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n w="0"/>
              <a:solidFill>
                <a:srgbClr val="00B05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213BA-F85B-46E2-AED8-9C618738E9BF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9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449" y="339777"/>
            <a:ext cx="5829300" cy="5466665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49341" y="339777"/>
            <a:ext cx="5882567" cy="5466665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2" b="-25925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363219" y="6010658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প্রার্থনা করা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6096" y="5989321"/>
            <a:ext cx="3602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রাস্তা ঘাট নির্মাণ করা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A7751-1BA9-4765-BD8D-09CB6489E31B}" type="datetime1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46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7609126"/>
              </p:ext>
            </p:extLst>
          </p:nvPr>
        </p:nvGraphicFramePr>
        <p:xfrm>
          <a:off x="365760" y="350520"/>
          <a:ext cx="11292840" cy="5913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93158-CC17-48E9-AE9E-50DD365F4679}" type="datetime1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0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6752" y="237744"/>
            <a:ext cx="5980176" cy="537667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237744"/>
            <a:ext cx="5522976" cy="537667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2064" y="5833873"/>
            <a:ext cx="4754880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শীতবস্ত্র বিতরণ (আখলাকে হামিদাহ)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82512" y="5870449"/>
            <a:ext cx="5358384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ওজনে কম দেয়া (আখলাকে যামিমাহ)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89C6-66E8-423C-AA4C-48BFD2A4385D}" type="datetime1">
              <a:rPr lang="en-US" smtClean="0"/>
              <a:t>1/11/2020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43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274191" y="42477"/>
            <a:ext cx="4876800" cy="1568129"/>
          </a:xfrm>
          <a:prstGeom prst="ellipse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bn-BD" sz="66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 </a:t>
            </a:r>
            <a:endParaRPr lang="en-US" sz="7200" dirty="0">
              <a:solidFill>
                <a:schemeClr val="accent4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83144" y="5034236"/>
            <a:ext cx="9858895" cy="1170432"/>
          </a:xfrm>
          <a:prstGeom prst="round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আখলাক বলতে কী বোঝ? </a:t>
            </a:r>
            <a:endParaRPr lang="en-US" sz="72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B3F94-D3CA-4642-AF5E-B05990B7137A}" type="datetime1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MD.MAHABUB ALAM - RAZZAK HOWLADER ACCADEMY MADARIPUR SADAR.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F778E-B2D0-48AE-91D7-3C4B24A94AA7}" type="slidenum">
              <a:rPr lang="en-US" smtClean="0"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115" y="1484243"/>
            <a:ext cx="6002951" cy="343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1726</TotalTime>
  <Words>634</Words>
  <Application>Microsoft Office PowerPoint</Application>
  <PresentationFormat>Custom</PresentationFormat>
  <Paragraphs>138</Paragraphs>
  <Slides>19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Admin</cp:lastModifiedBy>
  <cp:revision>503</cp:revision>
  <dcterms:created xsi:type="dcterms:W3CDTF">2015-02-11T16:40:46Z</dcterms:created>
  <dcterms:modified xsi:type="dcterms:W3CDTF">2020-01-11T16:06:21Z</dcterms:modified>
</cp:coreProperties>
</file>