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72" r:id="rId6"/>
    <p:sldId id="269" r:id="rId7"/>
    <p:sldId id="260" r:id="rId8"/>
    <p:sldId id="261" r:id="rId9"/>
    <p:sldId id="271" r:id="rId10"/>
    <p:sldId id="262" r:id="rId11"/>
    <p:sldId id="263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C1DB-975E-4641-ABCA-FA353457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AFB65-54A2-45C6-BC90-C40BFD202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E1C0-7C29-483A-819E-E6A1C889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6A78-3A03-46F7-8A29-6E02B527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8619-0E08-4859-801E-5BB683AC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AC2F-6F62-49A6-B4B3-3CA6E59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1C81C-2D13-45EC-9E47-75096C86D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680AB-B44D-4841-86C8-7BE6B548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DAC35-6065-4AEA-B67F-176D5920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0E2A-6B4D-49FF-B992-5FDC7596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5F9D1-17EA-4400-B5EF-487F27DB7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D14AF-F8F7-4902-AB73-508E0398A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8ECB-07F4-4EF1-B675-47728F3B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7FC7-9301-4879-8A12-7942C1C4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9BDD-9AB9-4F0D-937A-C0261EF0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4D11-B57F-4F77-978F-F2185B5A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C8AD-3759-4ADE-8C6B-01BF0B89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2652-7A30-4E83-B4F4-4DD25110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FBE7C-6986-4024-86C8-4E5DEB37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0928-2DE1-4993-982D-3FE270ED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F3B0-6023-4831-95AC-472D6343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A3207-9D66-4BD1-8A4E-A8D01819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B2A94-3FC6-49B8-ADF1-1B602CD0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C570-7A0E-4993-8F85-800DD4BD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4F8F3-4EDA-4427-A03D-B6DB8544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8D4B-27BF-41E6-A4CB-70EEDCD4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031D7-D263-4223-A593-7A76B0FB6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4B0EA-A5E5-4166-B279-6EABA7EF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54BFF-EB53-4114-9E66-358AFF36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70BBD-1857-4C6E-AE9D-5CD8BB19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31141-B673-4710-B403-F5EA881D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0646-16C3-4B06-A40F-E698FEA3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F3BDA-5373-4F19-A694-D7E0A365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B9402-D89E-490A-89B2-2DE0A5E3F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DF72E-630C-4134-8BD6-F46FB34AC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295F0-85DF-40D2-BB69-AC33D6C41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1B710-9D5E-41ED-80B7-597F0F51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F2A9B-5578-478B-AFDB-6A8756B6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B582B-3D22-4CBA-B864-CAA8B8E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4B65-9F1A-4794-9DD7-4FE6021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6BBA-3B48-40DE-A36F-60A5BF4F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113CE-C9F0-46D8-A3E6-1828EBD9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905B6-9082-4483-98AE-5D8BBD0A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6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2DDB5-CE6E-419B-B127-DA499132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37B6B-DBC8-46CC-9CC0-04B4F341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B8959-2340-4771-945B-E759FA2B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AF57-1707-4319-A027-F2A44A3C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D194-428F-4E07-B364-8A258745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38438-E683-49AE-9640-B28085ECC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2ED7C-0395-4A6B-9861-B8E26073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E095F-5609-48F1-AB2A-268FF123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10D7-0A29-479A-8680-1B66426B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6D25-5996-470B-ABFD-C4C682C2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72BE2-3FE7-48EA-B062-FE12CB642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B2AC3-2EA8-48B1-A59F-0840E754A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6D5A-CF9F-4AA4-A9D2-0EEE03AF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B3247-3586-4F4E-B8B6-F42038EB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5182E-F901-4E3C-A189-F3AD4511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CA05F-AB30-438C-B919-AF5DFFEF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FC4D8-BA17-472B-A8A5-943FDD45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9C97-0A80-42B8-9ED1-398CA22D4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EC95-3892-481D-9EA5-D1DF0A1BDE0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1821-7E6B-4CCC-9493-C24F65104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8C42-A8D8-4A6F-865F-A00FA613D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3161-94D4-44E3-B2B4-BA7D3153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3DDBDB-5FFE-47DA-A262-64751753FF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5ADDB-FAF6-4370-9D0A-A6F903252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100"/>
            <a:ext cx="11606439" cy="655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5C43-03F0-43D5-BE13-21706C567B61}"/>
              </a:ext>
            </a:extLst>
          </p:cNvPr>
          <p:cNvSpPr txBox="1"/>
          <p:nvPr/>
        </p:nvSpPr>
        <p:spPr>
          <a:xfrm>
            <a:off x="356961" y="2405159"/>
            <a:ext cx="387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BB9DF-F296-422D-B78E-C6A4D878D5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14846-4798-4312-AE4C-0CD545E31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99" y="1092200"/>
            <a:ext cx="4568417" cy="500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CAE66E03-36F8-44B8-ABCE-F19C34962222}"/>
              </a:ext>
            </a:extLst>
          </p:cNvPr>
          <p:cNvSpPr/>
          <p:nvPr/>
        </p:nvSpPr>
        <p:spPr>
          <a:xfrm>
            <a:off x="203200" y="431800"/>
            <a:ext cx="6362700" cy="16891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EFF43-6034-4FA0-9715-10B4545D54E1}"/>
              </a:ext>
            </a:extLst>
          </p:cNvPr>
          <p:cNvSpPr txBox="1"/>
          <p:nvPr/>
        </p:nvSpPr>
        <p:spPr>
          <a:xfrm>
            <a:off x="192292" y="1014740"/>
            <a:ext cx="600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২ খোল লাইনে হাত দিয়ে আমার সাথে সকলে পড়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10810-385D-4D3D-9334-BD1603425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504122"/>
            <a:ext cx="5232400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C6D09AE-2FEA-463A-85DD-80FC07928CDE}"/>
              </a:ext>
            </a:extLst>
          </p:cNvPr>
          <p:cNvSpPr txBox="1"/>
          <p:nvPr/>
        </p:nvSpPr>
        <p:spPr>
          <a:xfrm>
            <a:off x="1142997" y="1035265"/>
            <a:ext cx="427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কাকে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E0528-F66F-4650-8480-EFDCF908EF42}"/>
              </a:ext>
            </a:extLst>
          </p:cNvPr>
          <p:cNvSpPr txBox="1"/>
          <p:nvPr/>
        </p:nvSpPr>
        <p:spPr>
          <a:xfrm>
            <a:off x="1231900" y="4914794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পাকিস্তানের বৈষম্যমূলক আচরণ,শোষণ,নিপীড়ণ,নির্যাতন,ও বর্বর অত্যাচার হতে মুক্তির লক্ষ্যে ১৯৭১ সালের নয় মাসব্যাপী যে রক্তক্ষয়ী যুদ্ধ হয়েছিল তাকে মুক্তিযুদ্ধ বলে।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59B2BA-DAF0-452A-9F32-C775DA210AA6}"/>
              </a:ext>
            </a:extLst>
          </p:cNvPr>
          <p:cNvSpPr txBox="1"/>
          <p:nvPr/>
        </p:nvSpPr>
        <p:spPr>
          <a:xfrm>
            <a:off x="4660900" y="254049"/>
            <a:ext cx="24574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02490-9572-4A6C-9D99-80A59E80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567570"/>
            <a:ext cx="6908800" cy="3011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61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487F4-546A-4EC9-8FE2-66CA00B1DD55}"/>
              </a:ext>
            </a:extLst>
          </p:cNvPr>
          <p:cNvSpPr txBox="1"/>
          <p:nvPr/>
        </p:nvSpPr>
        <p:spPr>
          <a:xfrm>
            <a:off x="3124200" y="241300"/>
            <a:ext cx="459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417C3-1FE2-45E1-9952-DD2FE23E3862}"/>
              </a:ext>
            </a:extLst>
          </p:cNvPr>
          <p:cNvSpPr txBox="1"/>
          <p:nvPr/>
        </p:nvSpPr>
        <p:spPr>
          <a:xfrm>
            <a:off x="228600" y="1367592"/>
            <a:ext cx="519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গঠিত হয়েছিল কেন?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3BAB0-AF37-4DAC-B30B-67B97949887D}"/>
              </a:ext>
            </a:extLst>
          </p:cNvPr>
          <p:cNvSpPr txBox="1"/>
          <p:nvPr/>
        </p:nvSpPr>
        <p:spPr>
          <a:xfrm>
            <a:off x="234950" y="4499282"/>
            <a:ext cx="577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মুক্তিযুদ্ধকে সঠিক পথে পরিচালনা এবং দেশে বিদেশে মুক্তিযুদ্ধের পক্ষে জনমত গঠন ও সমর্থন আদায়ের জন্য মুজিবনগর সরকার গঠন করা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1B5A9-8D72-4A6F-B868-05A920A33319}"/>
              </a:ext>
            </a:extLst>
          </p:cNvPr>
          <p:cNvSpPr txBox="1"/>
          <p:nvPr/>
        </p:nvSpPr>
        <p:spPr>
          <a:xfrm>
            <a:off x="6426200" y="1279959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গঠনের ফলাফল কি ছিল?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327C8-CF7C-4E76-A91A-7FBB8ACF230D}"/>
              </a:ext>
            </a:extLst>
          </p:cNvPr>
          <p:cNvSpPr txBox="1"/>
          <p:nvPr/>
        </p:nvSpPr>
        <p:spPr>
          <a:xfrm>
            <a:off x="7480300" y="4503257"/>
            <a:ext cx="463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গঠনের ফলে মুক্তিযুদ্ধের গতি বৃদ্ধি পায় এবং বাংলাদেশের স্বাধীনতার পথ সুগম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F480C-4DE7-4CC1-AAEB-3F8BA0994427}"/>
              </a:ext>
            </a:extLst>
          </p:cNvPr>
          <p:cNvSpPr txBox="1"/>
          <p:nvPr/>
        </p:nvSpPr>
        <p:spPr>
          <a:xfrm>
            <a:off x="127000" y="542836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দলের কাজ</a:t>
            </a:r>
            <a:endParaRPr lang="en-US" sz="28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2E18-2EE9-4F68-9700-CF020A8507BD}"/>
              </a:ext>
            </a:extLst>
          </p:cNvPr>
          <p:cNvSpPr txBox="1"/>
          <p:nvPr/>
        </p:nvSpPr>
        <p:spPr>
          <a:xfrm>
            <a:off x="6826252" y="241300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দলের কাজ</a:t>
            </a:r>
            <a:endParaRPr lang="en-US" sz="2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2BFEE5-E680-4908-A94D-8E005174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1" y="2142213"/>
            <a:ext cx="5362577" cy="2122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29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CC3FAB-FDD6-4586-A4F1-2D9C81DF4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CEA43-21FF-4563-9BB0-E5902FD7C090}"/>
              </a:ext>
            </a:extLst>
          </p:cNvPr>
          <p:cNvSpPr txBox="1"/>
          <p:nvPr/>
        </p:nvSpPr>
        <p:spPr>
          <a:xfrm>
            <a:off x="2095500" y="266699"/>
            <a:ext cx="763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37961-582C-4354-8369-5F4D24B1E161}"/>
              </a:ext>
            </a:extLst>
          </p:cNvPr>
          <p:cNvSpPr txBox="1"/>
          <p:nvPr/>
        </p:nvSpPr>
        <p:spPr>
          <a:xfrm>
            <a:off x="711200" y="1759286"/>
            <a:ext cx="934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ইতিহাসের সবচেয়ে গুরুত্বপূর্ণ গৌরবোজ্জ্বল অধ্যায় কোনটি?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F0F8B-2E9F-4D9F-91AD-AF855453F05B}"/>
              </a:ext>
            </a:extLst>
          </p:cNvPr>
          <p:cNvSpPr txBox="1"/>
          <p:nvPr/>
        </p:nvSpPr>
        <p:spPr>
          <a:xfrm>
            <a:off x="755650" y="4887893"/>
            <a:ext cx="925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ইতিহাসের সবচেয়ে গুরুত্বপূর্ণ গৌরবজ্জ্বল অধ্যায় হল মুক্তিযুদ্ধ। 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C11F40-97FC-4D89-BC9F-606599ADC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2506"/>
            <a:ext cx="6413500" cy="2429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7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8A877-44C6-4E7C-B588-1F69CE13F3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95B6F-4B29-4D9E-B300-459BA1789A2E}"/>
              </a:ext>
            </a:extLst>
          </p:cNvPr>
          <p:cNvSpPr txBox="1"/>
          <p:nvPr/>
        </p:nvSpPr>
        <p:spPr>
          <a:xfrm>
            <a:off x="3035300" y="368300"/>
            <a:ext cx="580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5DBD5-2170-4A8D-BABB-82D19195E026}"/>
              </a:ext>
            </a:extLst>
          </p:cNvPr>
          <p:cNvSpPr txBox="1"/>
          <p:nvPr/>
        </p:nvSpPr>
        <p:spPr>
          <a:xfrm>
            <a:off x="183134" y="1182876"/>
            <a:ext cx="689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 নগর সরকার কোন তিনটি কাজ করে ছিল?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C82D7-2448-4883-BBE7-63B742C3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9" y="2456472"/>
            <a:ext cx="5826125" cy="3495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7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DB8CA8-39B2-4532-BEE8-03660C4C1AE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8FD434-A190-4CD8-8661-1BB810923A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419A8A-92B4-414F-9D4E-8A3602BCE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" y="217193"/>
              <a:ext cx="11404600" cy="606801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BA3AD2-7006-4F84-ACD3-3F6AC5C0816F}"/>
              </a:ext>
            </a:extLst>
          </p:cNvPr>
          <p:cNvSpPr txBox="1"/>
          <p:nvPr/>
        </p:nvSpPr>
        <p:spPr>
          <a:xfrm>
            <a:off x="7251700" y="1166842"/>
            <a:ext cx="447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</a:t>
            </a:r>
          </a:p>
          <a:p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670FAAC-DA04-4C44-9D09-4E9C6530DB9F}"/>
              </a:ext>
            </a:extLst>
          </p:cNvPr>
          <p:cNvSpPr/>
          <p:nvPr/>
        </p:nvSpPr>
        <p:spPr>
          <a:xfrm>
            <a:off x="781050" y="1714500"/>
            <a:ext cx="7169150" cy="42545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C2DBBC-70AF-47FD-930C-7F0884DD956D}"/>
              </a:ext>
            </a:extLst>
          </p:cNvPr>
          <p:cNvGrpSpPr/>
          <p:nvPr/>
        </p:nvGrpSpPr>
        <p:grpSpPr>
          <a:xfrm>
            <a:off x="8953500" y="1181100"/>
            <a:ext cx="2616200" cy="3797300"/>
            <a:chOff x="9410700" y="1320800"/>
            <a:chExt cx="2616200" cy="3797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11BEFE-4F24-472B-95F4-15F37D81E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700" y="1320800"/>
              <a:ext cx="2616200" cy="37973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74BED-EC12-4C08-8709-E3F38AB7A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700" y="1320800"/>
              <a:ext cx="1225550" cy="36449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3DDDDA-4E0B-4F18-A6A1-237002F77461}"/>
              </a:ext>
            </a:extLst>
          </p:cNvPr>
          <p:cNvSpPr txBox="1"/>
          <p:nvPr/>
        </p:nvSpPr>
        <p:spPr>
          <a:xfrm>
            <a:off x="2012950" y="1866612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D30EB-DEDB-4303-B440-D3A789B5A9BA}"/>
              </a:ext>
            </a:extLst>
          </p:cNvPr>
          <p:cNvSpPr txBox="1"/>
          <p:nvPr/>
        </p:nvSpPr>
        <p:spPr>
          <a:xfrm>
            <a:off x="981075" y="3010118"/>
            <a:ext cx="676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নাজমা আক্তার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পদবিঃসহকারি শিক্ষক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নামঃনিয়ামতপুর সরকারি প্রাথমিক বিদ্যালয়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ADFBC-F453-44F6-A3F2-291ED33742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7E8C7-C1BD-433F-AFBF-5F40D418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74" y="831850"/>
            <a:ext cx="4270026" cy="5194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82B009-CA57-43DF-BEA7-B71AEF79DFFF}"/>
              </a:ext>
            </a:extLst>
          </p:cNvPr>
          <p:cNvSpPr txBox="1"/>
          <p:nvPr/>
        </p:nvSpPr>
        <p:spPr>
          <a:xfrm>
            <a:off x="709787" y="22860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7D64F-9261-4B82-8AC8-796A5A288C98}"/>
              </a:ext>
            </a:extLst>
          </p:cNvPr>
          <p:cNvSpPr txBox="1"/>
          <p:nvPr/>
        </p:nvSpPr>
        <p:spPr>
          <a:xfrm>
            <a:off x="1243187" y="2204472"/>
            <a:ext cx="514350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শ্রেণীঃ৫ম</a:t>
            </a:r>
          </a:p>
          <a:p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 </a:t>
            </a:r>
            <a:r>
              <a:rPr lang="bn-IN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</a:t>
            </a:r>
          </a:p>
          <a:p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পাঠ-১ যুদ্ধের সূচনা</a:t>
            </a:r>
          </a:p>
          <a:p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(১৯৭১ সালের ............সংগ্রামে ঝাঁপিয়ে পড়েন)</a:t>
            </a:r>
          </a:p>
          <a:p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মিনিটস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85CCA-7F35-49D8-A579-F3F1DB3D1C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9EE3B-1BC8-496D-A248-E96147BD2ABA}"/>
              </a:ext>
            </a:extLst>
          </p:cNvPr>
          <p:cNvSpPr txBox="1"/>
          <p:nvPr/>
        </p:nvSpPr>
        <p:spPr>
          <a:xfrm>
            <a:off x="1854200" y="389235"/>
            <a:ext cx="71755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191C5-D090-4CB0-9F96-32C5A4F43324}"/>
              </a:ext>
            </a:extLst>
          </p:cNvPr>
          <p:cNvSpPr txBox="1"/>
          <p:nvPr/>
        </p:nvSpPr>
        <p:spPr>
          <a:xfrm>
            <a:off x="1854200" y="2928034"/>
            <a:ext cx="75438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14.1.1.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 নগর সরকার কোথায় ,কখন এবং কেন গঠিত হয়েছিল তা বর্ণনা করতে পারবে।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6205E-B64F-4DCD-B451-D42D63B4A83F}"/>
              </a:ext>
            </a:extLst>
          </p:cNvPr>
          <p:cNvSpPr txBox="1"/>
          <p:nvPr/>
        </p:nvSpPr>
        <p:spPr>
          <a:xfrm>
            <a:off x="1854200" y="1973301"/>
            <a:ext cx="593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শিখতে পারবে-</a:t>
            </a:r>
            <a:endParaRPr lang="en-US" sz="24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C5C4284-ECA5-4B84-8D3D-B2B13D408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5106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B99FFE0-9F0E-4D69-B8E2-FC87AF036922}"/>
              </a:ext>
            </a:extLst>
          </p:cNvPr>
          <p:cNvSpPr/>
          <p:nvPr/>
        </p:nvSpPr>
        <p:spPr>
          <a:xfrm>
            <a:off x="1663700" y="406400"/>
            <a:ext cx="9588500" cy="1663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19B7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3200" dirty="0">
              <a:solidFill>
                <a:srgbClr val="19B7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2BA25-112B-4270-801F-F77A0045C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D2632-C163-4FDA-AA20-D4EBC1D1726A}"/>
              </a:ext>
            </a:extLst>
          </p:cNvPr>
          <p:cNvSpPr txBox="1"/>
          <p:nvPr/>
        </p:nvSpPr>
        <p:spPr>
          <a:xfrm>
            <a:off x="2997200" y="522357"/>
            <a:ext cx="553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কি দেখতে পেলে?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BFD60-0EFF-41B2-B48A-CEB4A22FE55D}"/>
              </a:ext>
            </a:extLst>
          </p:cNvPr>
          <p:cNvSpPr txBox="1"/>
          <p:nvPr/>
        </p:nvSpPr>
        <p:spPr>
          <a:xfrm>
            <a:off x="2235200" y="5588828"/>
            <a:ext cx="7239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শেখ মুজিবুর রহমান ৭ই মার্চের ভাষন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DADA0-1D44-4718-99D2-B9A885E0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5" y="1522343"/>
            <a:ext cx="9840505" cy="34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89202-1481-4F00-853E-2FF25ABA2F5F}"/>
              </a:ext>
            </a:extLst>
          </p:cNvPr>
          <p:cNvSpPr txBox="1"/>
          <p:nvPr/>
        </p:nvSpPr>
        <p:spPr>
          <a:xfrm>
            <a:off x="3784600" y="571500"/>
            <a:ext cx="443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51C1E-90B9-4A37-9181-9CBD90CE0605}"/>
              </a:ext>
            </a:extLst>
          </p:cNvPr>
          <p:cNvSpPr txBox="1"/>
          <p:nvPr/>
        </p:nvSpPr>
        <p:spPr>
          <a:xfrm>
            <a:off x="3276599" y="140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4D314-196F-457A-9A85-74E0BED7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833110"/>
            <a:ext cx="4940299" cy="4490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60850D-89ED-40AC-A91D-9E0E43E7A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" y="1283899"/>
            <a:ext cx="5539038" cy="37421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C6FA2A-E131-4493-85E3-D840C0313900}"/>
              </a:ext>
            </a:extLst>
          </p:cNvPr>
          <p:cNvSpPr txBox="1"/>
          <p:nvPr/>
        </p:nvSpPr>
        <p:spPr>
          <a:xfrm>
            <a:off x="585885" y="637568"/>
            <a:ext cx="516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দেখতে পাচ্ছ?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CAB971-D489-45AE-A7A8-216626D2AC70}"/>
              </a:ext>
            </a:extLst>
          </p:cNvPr>
          <p:cNvSpPr txBox="1"/>
          <p:nvPr/>
        </p:nvSpPr>
        <p:spPr>
          <a:xfrm>
            <a:off x="3169493" y="5697212"/>
            <a:ext cx="516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মহান মুক্তিযুদ্ধের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949DE-D76C-4CA0-A3CC-7EB35F668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A43AE0-1FB3-424F-A922-71F454A8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6" y="4410865"/>
            <a:ext cx="4406503" cy="1775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731BF-085D-4DFC-BAA0-C9A9F873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7" y="1498671"/>
            <a:ext cx="4584412" cy="22409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9F6E43-60E4-45A7-9C8A-C93C15A87C96}"/>
              </a:ext>
            </a:extLst>
          </p:cNvPr>
          <p:cNvSpPr txBox="1"/>
          <p:nvPr/>
        </p:nvSpPr>
        <p:spPr>
          <a:xfrm>
            <a:off x="248857" y="3795459"/>
            <a:ext cx="340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ভাষা আন্দোলন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47125D-6EBB-4656-8735-93D6B5B24F2F}"/>
              </a:ext>
            </a:extLst>
          </p:cNvPr>
          <p:cNvSpPr txBox="1"/>
          <p:nvPr/>
        </p:nvSpPr>
        <p:spPr>
          <a:xfrm>
            <a:off x="165497" y="6082111"/>
            <a:ext cx="38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ছয় দফা আন্দোলন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135FEA-83DD-4111-B5F9-F18CAF2FE548}"/>
              </a:ext>
            </a:extLst>
          </p:cNvPr>
          <p:cNvSpPr txBox="1"/>
          <p:nvPr/>
        </p:nvSpPr>
        <p:spPr>
          <a:xfrm>
            <a:off x="7088092" y="4410865"/>
            <a:ext cx="38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গণঅভ্যত্থান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3E23914-F846-4804-B8B8-563BF0FAD852}"/>
              </a:ext>
            </a:extLst>
          </p:cNvPr>
          <p:cNvSpPr/>
          <p:nvPr/>
        </p:nvSpPr>
        <p:spPr>
          <a:xfrm>
            <a:off x="3833882" y="150771"/>
            <a:ext cx="3403456" cy="125571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সম্পর্কে চিন্তা করে বলতে দিব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09FD-B4AE-4D6A-91C0-37127BD66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23" y="2197100"/>
            <a:ext cx="4675377" cy="21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949DE-D76C-4CA0-A3CC-7EB35F668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144AAE-17E9-40C7-8FDA-29E93378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75" y="1739281"/>
            <a:ext cx="4577664" cy="177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E32E10-0DC8-4479-A0AD-44070DBA3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0" y="4343956"/>
            <a:ext cx="4771739" cy="1913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32F78E-B70D-456C-9AAF-0DBD707BDA55}"/>
              </a:ext>
            </a:extLst>
          </p:cNvPr>
          <p:cNvSpPr txBox="1"/>
          <p:nvPr/>
        </p:nvSpPr>
        <p:spPr>
          <a:xfrm>
            <a:off x="2121400" y="6295904"/>
            <a:ext cx="51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মহান মুক্তিযুদ্ধ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838230-6D2D-438D-B7EE-0A8A80EF5AC5}"/>
              </a:ext>
            </a:extLst>
          </p:cNvPr>
          <p:cNvSpPr txBox="1"/>
          <p:nvPr/>
        </p:nvSpPr>
        <p:spPr>
          <a:xfrm>
            <a:off x="1942013" y="3676565"/>
            <a:ext cx="51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আওয়ামীলিগের নিরুঙ্কুশ বিজয়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3E23914-F846-4804-B8B8-563BF0FAD852}"/>
              </a:ext>
            </a:extLst>
          </p:cNvPr>
          <p:cNvSpPr/>
          <p:nvPr/>
        </p:nvSpPr>
        <p:spPr>
          <a:xfrm>
            <a:off x="3581254" y="214550"/>
            <a:ext cx="3403456" cy="125571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সম্পর্কে চিন্তা করে বলতে দিব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261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2020-01-03T13:26:11Z</dcterms:created>
  <dcterms:modified xsi:type="dcterms:W3CDTF">2020-01-11T05:16:27Z</dcterms:modified>
</cp:coreProperties>
</file>