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76" r:id="rId6"/>
    <p:sldId id="275" r:id="rId7"/>
    <p:sldId id="270" r:id="rId8"/>
    <p:sldId id="274" r:id="rId9"/>
    <p:sldId id="273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6A3D3-AEBD-4966-AAD0-1AB3D0BD445D}" type="datetimeFigureOut">
              <a:rPr lang="en-US" smtClean="0"/>
              <a:t>11-Jan-20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FF3B0-C98C-47DC-BD45-0C831F05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1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F3B0-C98C-47DC-BD45-0C831F05AA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9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FF3B0-C98C-47DC-BD45-0C831F05AA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2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288" y="3874"/>
            <a:ext cx="9155566" cy="7006526"/>
            <a:chOff x="-32288" y="3874"/>
            <a:chExt cx="9155566" cy="70065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288" y="3874"/>
              <a:ext cx="9155566" cy="7006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838200" y="3874"/>
              <a:ext cx="67818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99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12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2" y="-312636"/>
            <a:ext cx="8534400" cy="717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4290" y="381000"/>
            <a:ext cx="656322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32380"/>
            <a:ext cx="8839200" cy="6732630"/>
            <a:chOff x="221381" y="-247522"/>
            <a:chExt cx="8839200" cy="6732630"/>
          </a:xfrm>
        </p:grpSpPr>
        <p:sp>
          <p:nvSpPr>
            <p:cNvPr id="8" name="Rectangle 7"/>
            <p:cNvSpPr/>
            <p:nvPr/>
          </p:nvSpPr>
          <p:spPr>
            <a:xfrm>
              <a:off x="1783481" y="1526539"/>
              <a:ext cx="5715000" cy="33485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আবদুল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মাবুদ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শাহ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ওয়ালীউল্লাহ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ইনস্টিটিউট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জামালখান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চট্টগ্রাম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5781" y="4915565"/>
              <a:ext cx="678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amabud</a:t>
              </a:r>
              <a:r>
                <a:rPr lang="en-US" sz="3600" dirty="0" smtClean="0">
                  <a:solidFill>
                    <a:srgbClr val="002060"/>
                  </a:solidFill>
                  <a:latin typeface="Arial Black" pitchFamily="34" charset="0"/>
                  <a:cs typeface="NikoshBAN" pitchFamily="2" charset="0"/>
                </a:rPr>
                <a:t>1970</a:t>
              </a: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@gmail.com</a:t>
              </a:r>
              <a:endPara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381" y="5561778"/>
              <a:ext cx="883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৯ম-১০ম  বিজ্ঞান  অধ্যায়-৯  পাঠ : ৯.১.১ </a:t>
              </a:r>
              <a:endPara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50281" y="-247522"/>
              <a:ext cx="3581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9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9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96021" y="228600"/>
            <a:ext cx="762000" cy="6495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</a:t>
            </a:r>
          </a:p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pPr algn="ctr"/>
            <a:r>
              <a:rPr lang="bn-I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</a:p>
          <a:p>
            <a:pPr algn="ctr"/>
            <a:r>
              <a:rPr lang="bn-IN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য়ু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  <a:p>
            <a:pPr algn="ctr"/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রি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</a:p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র্ত</a:t>
            </a:r>
          </a:p>
          <a:p>
            <a:pPr algn="ctr"/>
            <a:r>
              <a:rPr lang="bn-IN" sz="4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527" y="24649"/>
            <a:ext cx="583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67677"/>
            <a:ext cx="3581400" cy="28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8" y="855646"/>
            <a:ext cx="4143214" cy="29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4114800"/>
            <a:ext cx="3165529" cy="241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56" y="457199"/>
            <a:ext cx="84052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--------</a:t>
            </a:r>
          </a:p>
          <a:p>
            <a:endParaRPr lang="bn-IN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জলবায়ু কী তা বলতে পারবে।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জলবায়ু পরিবর্তন কী তা ব্যাখ্যা করতে পারবে।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জলবায়ু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পরিবর্তনের প্রভাব(বাংলাদেশ প্রেক্ষিত)  বিশ্লেষণ করতে পারবে।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9" y="142068"/>
            <a:ext cx="6883832" cy="668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67414" y="142068"/>
            <a:ext cx="1752600" cy="6684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জলবায়ু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পরিবর্তনের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প্রভাব-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ঋতু-পরিবর্তন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খরা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দাবানল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অতিবৃষ্টি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বন্যা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জলোচ্ছাস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ঘূর্নিঝড়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নদীভাঙন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লবণাক্ততা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2658" y="1891756"/>
            <a:ext cx="4345983" cy="3594644"/>
            <a:chOff x="226017" y="838200"/>
            <a:chExt cx="4345983" cy="3073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17" y="838200"/>
              <a:ext cx="4345983" cy="307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557939" y="1033866"/>
              <a:ext cx="685800" cy="7187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4970" y="1891756"/>
            <a:ext cx="4345983" cy="3518818"/>
            <a:chOff x="226016" y="4083582"/>
            <a:chExt cx="4345983" cy="262201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16" y="4083582"/>
              <a:ext cx="4345983" cy="262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466886" y="4235064"/>
              <a:ext cx="685800" cy="641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5905" y="0"/>
            <a:ext cx="900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কাজ-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প্রত্যেকে ছবিগুলো দেখে ক্ষতিকর দিক লিখি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37" y="-21923"/>
            <a:ext cx="893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--- </a:t>
            </a:r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দুজনে মিলে প্রভাব লিখি 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05" y="706636"/>
            <a:ext cx="4382695" cy="222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199"/>
            <a:ext cx="3581400" cy="376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05" y="3577763"/>
            <a:ext cx="4382695" cy="272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4900" y="5240513"/>
            <a:ext cx="2133599" cy="92333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1" y="2808323"/>
            <a:ext cx="990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খরা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5391" y="6272799"/>
            <a:ext cx="2863370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বিপর্যয়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7391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মূল্যায়ন</a:t>
            </a:r>
          </a:p>
          <a:p>
            <a:endParaRPr lang="bn-IN" sz="4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খরা কাকে বলে?</a:t>
            </a:r>
          </a:p>
          <a:p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ঋতু ভিন্নতার কারণ ব্যাখ্যা কর।</a:t>
            </a:r>
          </a:p>
          <a:p>
            <a:r>
              <a:rPr lang="bn-IN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লবণাক্ততা বৃদ্ধিতে বাংলাদেশের দক্ষিণ-পশ্চিমাঞ্চলে কী কী ক্ষতি হতে পারে ?</a:t>
            </a:r>
          </a:p>
          <a:p>
            <a:r>
              <a:rPr lang="bn-IN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 সামুদ্রিক প্রবাল ঝুঁকি বলতে কী বুঝায়?</a:t>
            </a:r>
          </a:p>
          <a:p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2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086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IN" sz="4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গ্রাম/উপজেলা/জেলায় জলবায়ু পরিবর্তন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প্রভাবজনিত ঘটনার বিবরণ লিপিবদ্ধ কর।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151</Words>
  <Application>Microsoft Office PowerPoint</Application>
  <PresentationFormat>On-screen Show (4:3)</PresentationFormat>
  <Paragraphs>55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126</cp:revision>
  <dcterms:created xsi:type="dcterms:W3CDTF">2006-08-16T00:00:00Z</dcterms:created>
  <dcterms:modified xsi:type="dcterms:W3CDTF">2020-01-11T04:00:44Z</dcterms:modified>
</cp:coreProperties>
</file>