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78" r:id="rId3"/>
    <p:sldId id="257" r:id="rId4"/>
    <p:sldId id="260" r:id="rId5"/>
    <p:sldId id="269" r:id="rId6"/>
    <p:sldId id="261" r:id="rId7"/>
    <p:sldId id="273" r:id="rId8"/>
    <p:sldId id="279" r:id="rId9"/>
    <p:sldId id="280" r:id="rId10"/>
    <p:sldId id="281" r:id="rId11"/>
    <p:sldId id="282" r:id="rId12"/>
    <p:sldId id="262" r:id="rId13"/>
    <p:sldId id="274" r:id="rId14"/>
    <p:sldId id="283" r:id="rId15"/>
    <p:sldId id="276" r:id="rId16"/>
    <p:sldId id="267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591B9-B733-42B8-9940-DFC628D7104B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32004-D620-4152-A5B9-E0E4D52ED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32004-D620-4152-A5B9-E0E4D52ED39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gold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8753" y="-2275"/>
            <a:ext cx="9718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8153400" cy="3276600"/>
          </a:xfrm>
        </p:spPr>
        <p:txBody>
          <a:bodyPr/>
          <a:lstStyle/>
          <a:p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সবাইকে ফুলেল শুভেচ্ছা </a:t>
            </a:r>
            <a:endParaRPr lang="en-US" sz="9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1722" y="451514"/>
            <a:ext cx="8458200" cy="6096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bn-BD" sz="5400" b="1" dirty="0">
                <a:latin typeface="NikoshBAN" pitchFamily="2" charset="0"/>
                <a:ea typeface="+mj-ea"/>
                <a:cs typeface="NikoshBAN" pitchFamily="2" charset="0"/>
              </a:rPr>
              <a:t>বিসমিল্লাহির রাহমানির রাহিম </a:t>
            </a:r>
            <a:endParaRPr lang="en-US" sz="5400" b="1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250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3820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4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6.jpeg"/>
          <p:cNvPicPr>
            <a:picLocks noChangeAspect="1"/>
          </p:cNvPicPr>
          <p:nvPr/>
        </p:nvPicPr>
        <p:blipFill>
          <a:blip r:embed="rId2"/>
          <a:srcRect l="12549" t="12121" r="12157"/>
          <a:stretch>
            <a:fillRect/>
          </a:stretch>
        </p:blipFill>
        <p:spPr>
          <a:xfrm>
            <a:off x="4419600" y="1689479"/>
            <a:ext cx="4486701" cy="2920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28 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14500"/>
            <a:ext cx="40386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524301" y="4800600"/>
            <a:ext cx="2752299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মুদি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দোকান</a:t>
            </a:r>
            <a:endParaRPr lang="en-US" sz="44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9200" y="4800600"/>
            <a:ext cx="2752299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দর্জি</a:t>
            </a:r>
            <a:endParaRPr lang="en-US" sz="44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3222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40" y="1676400"/>
            <a:ext cx="428426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81000" y="381000"/>
            <a:ext cx="83820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4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301" y="5029200"/>
            <a:ext cx="2752299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কামার</a:t>
            </a:r>
            <a:endParaRPr lang="en-US" sz="44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4993944"/>
            <a:ext cx="31242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সেলুন</a:t>
            </a:r>
            <a:endParaRPr lang="en-US" sz="44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185" y="1676400"/>
            <a:ext cx="3778630" cy="31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9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876800" y="3124201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None/>
            </a:pP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/>
          </a:p>
        </p:txBody>
      </p:sp>
      <p:sp>
        <p:nvSpPr>
          <p:cNvPr id="33" name="Rectangle 32"/>
          <p:cNvSpPr/>
          <p:nvPr/>
        </p:nvSpPr>
        <p:spPr>
          <a:xfrm>
            <a:off x="0" y="223511"/>
            <a:ext cx="8686800" cy="6324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জোড়ায় কাজ (সময় ৫ মিনিট)</a:t>
            </a:r>
          </a:p>
          <a:p>
            <a:pPr algn="ctr"/>
            <a:r>
              <a:rPr lang="en-US" sz="5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5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5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ব্যবসায়ে</a:t>
            </a:r>
            <a:r>
              <a:rPr lang="en-US" sz="5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5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5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54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51" y="223511"/>
            <a:ext cx="8717151" cy="63246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29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বৈশিষ্ট্য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928" y="3048000"/>
            <a:ext cx="8935872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মালিক সবসময় একজন ব্যক্তি যিনি নিজ উদ্যোগে পুঁজির সংস্থান করেন,ব্যবসায় পরিচালনা করেন ও ঝুঁকি বহন করেন</a:t>
            </a:r>
            <a:endParaRPr lang="en-US" sz="28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447800"/>
            <a:ext cx="8991599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জাতীয় ব্যবসায়ের গঠন বেশ সহজ। আইনগত ঝামেলা না থাকায় যে কেউ ইচ্ছা করলে ও উদ্যোগ নিলে এ ব্যবসায় শুরু করতে পারেন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4876800"/>
            <a:ext cx="8915399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স্বল্প মূলধন নিয়ে এ জাতীয় ব্যবসায় গঠন করা যায়। মালিক নিজেই এ মূলধন যোগান দেন অথবা ব্যাংক থেকে ঋণ নেন।</a:t>
            </a:r>
            <a:endParaRPr lang="en-US" sz="36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32" y="0"/>
            <a:ext cx="9176982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দলগত কাজ (সময় – ৮ মিনিট)</a:t>
            </a: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উপরে উল্লেখিত বৈশিষ্ট্যগুলো  দেখে একমালিকানা ব্যবসার আরো পাচঁটি বৈশিষ্ট্য লিখ।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" y="341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136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একমালিকানা ব্যবসায় কী?</a:t>
            </a:r>
          </a:p>
          <a:p>
            <a:pPr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একমালিকানা ব্যবসায়ের ৫ টি ক্ষেত্রের নাম বল।</a:t>
            </a:r>
          </a:p>
          <a:p>
            <a:pPr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একমালিকানা ব্যবসায়ের ৩টি বৈশিষ্ট্য বল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38200"/>
            <a:ext cx="7848600" cy="5287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pPr algn="ctr">
              <a:buNone/>
            </a:pPr>
            <a:r>
              <a:rPr lang="bn-BD" sz="5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“একমালিকানা ব্যবসা বাংলাদেশের বেকার সমস্যা সমাধানে বিশাল ভূমিকা রাখছে”এর সপক্ষে তোমার যুক্তি তুলে ধর।</a:t>
            </a:r>
            <a:endParaRPr lang="en-US" sz="5400" dirty="0" smtClean="0">
              <a:solidFill>
                <a:srgbClr val="000099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45" y="-4549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5181600"/>
            <a:ext cx="8229600" cy="11731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8229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57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মুকবুল হোসেন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লালবাগ রওশন আশ্রাফ উচ্চবিদ্যালয়</a:t>
            </a:r>
            <a:b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কুমিল্লা সদর দক্ষিণ, কুমিল্লা।</a:t>
            </a:r>
            <a:b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 ০১৭১৬-২৯২১৮২</a:t>
            </a:r>
            <a:b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muqbul.jannat@gmail.com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360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458200" cy="5791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bn-BD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নবম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ব্যবসায় উদ্যোগ</a:t>
            </a:r>
          </a:p>
          <a:p>
            <a:pPr algn="ctr">
              <a:buNone/>
            </a:pP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চতুর্থ অধ্যায়-মালিকানার ভিত্তিতে ব্যবসায়</a:t>
            </a:r>
          </a:p>
          <a:p>
            <a:pPr algn="ctr">
              <a:buNone/>
            </a:pP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৫০ মিনিট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তারিখ:</a:t>
            </a:r>
            <a:r>
              <a:rPr lang="en-US" sz="48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2400" y="4343400"/>
            <a:ext cx="8229600" cy="685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উপরের চিত্রে কী দেখা যাচ্ছে?</a:t>
            </a:r>
            <a:endParaRPr lang="en-US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152400" y="5105400"/>
            <a:ext cx="8229600" cy="685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 ধরনের ব্যবসায় সাধারণত কতজন মালিক থাকে?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152400" y="5943600"/>
            <a:ext cx="8229600" cy="685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একজন দ্বারা পরিচালিত ব্যবসায়কে কী ধরনের ব্যবসায় বলা হয়?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86"/>
            <a:ext cx="8991600" cy="392537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514600"/>
            <a:ext cx="7543800" cy="132343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একমালিকানা ব্যবসায়</a:t>
            </a:r>
            <a:endParaRPr lang="bn-BD" sz="7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1219200"/>
            <a:ext cx="8229600" cy="46783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 পাঠে শেষে শিক্ষার্থীরা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একমালিকানা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 ক্ষেত্রগুলো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চিহ্নিত করতে পারবে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একমালিকানা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শিষ্ট্যগু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 বর্ণনা করতে পারবে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bn-IN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800" dirty="0" smtClean="0"/>
          </a:p>
          <a:p>
            <a:r>
              <a:rPr lang="bn-IN" sz="800" dirty="0" smtClean="0"/>
              <a:t> </a:t>
            </a:r>
            <a:endParaRPr lang="en-US" sz="1800" dirty="0" smtClean="0"/>
          </a:p>
          <a:p>
            <a:endParaRPr lang="bn-BD" dirty="0" smtClean="0"/>
          </a:p>
          <a:p>
            <a:endParaRPr lang="bn-BD" dirty="0" smtClean="0"/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4648200"/>
            <a:ext cx="3733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একমালিকানা ব্যবসায় 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5348230" y="4648200"/>
            <a:ext cx="356717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একমালিকানা ব্যবসায় 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57200"/>
            <a:ext cx="4437980" cy="3643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4527280" cy="367745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1295400"/>
            <a:ext cx="8382000" cy="2895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একক কাজ(সময় – ২ মিনিট)</a:t>
            </a: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একমালিকানা ব্যবসায় কাকে বলে?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10001" r="11667" b="9999"/>
          <a:stretch/>
        </p:blipFill>
        <p:spPr>
          <a:xfrm>
            <a:off x="292100" y="0"/>
            <a:ext cx="88519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989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0"/>
            <a:ext cx="8382000" cy="502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মুনাফা অর্জনের লক্ষ্য নিয়ে যখন কোনো ব্যক্তি নিজ দায়িত্বে  মূলধন যোগাড় করে কোনো ব্যবসা গঠন ও পরিচালনা করে এবং উক্ত ব্যবসায়ে অর্জিত সকল লাভ নিজে ভোগ করে বা ক্ষতি হলে নিজেই তা বহন করে, তখন তাকে একমালিকানা ব্যবসায় বলে।</a:t>
            </a:r>
            <a:endParaRPr lang="en-US" sz="44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626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767</TotalTime>
  <Words>303</Words>
  <Application>Microsoft Office PowerPoint</Application>
  <PresentationFormat>On-screen Show (4:3)</PresentationFormat>
  <Paragraphs>52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Vrinda</vt:lpstr>
      <vt:lpstr>Wingdings</vt:lpstr>
      <vt:lpstr>Office Theme</vt:lpstr>
      <vt:lpstr>সবাইকে ফুলেল শুভেচ্ছা </vt:lpstr>
      <vt:lpstr>               মোঃ মুকবুল হোসেন                               সহকারী শিক্ষক         লালবাগ রওশন আশ্রাফ উচ্চবিদ্যালয়                  কুমিল্লা সদর দক্ষিণ, কুমিল্লা। মোবাইলঃ ০১৭১৬-২৯২১৮২ ইমেইলঃ muqbul.jannat@gmail.com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একমালিকানা ব্যবসায়ের বৈশিষ্ট্য</vt:lpstr>
      <vt:lpstr>PowerPoint Presentation</vt:lpstr>
      <vt:lpstr>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শুভেচ্চা  </dc:title>
  <dc:creator/>
  <cp:lastModifiedBy>Lalbag</cp:lastModifiedBy>
  <cp:revision>228</cp:revision>
  <dcterms:created xsi:type="dcterms:W3CDTF">2006-08-16T00:00:00Z</dcterms:created>
  <dcterms:modified xsi:type="dcterms:W3CDTF">2020-01-11T13:36:21Z</dcterms:modified>
</cp:coreProperties>
</file>