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9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4" r:id="rId12"/>
    <p:sldId id="280" r:id="rId13"/>
    <p:sldId id="270" r:id="rId14"/>
    <p:sldId id="272" r:id="rId15"/>
    <p:sldId id="271" r:id="rId16"/>
    <p:sldId id="273" r:id="rId17"/>
    <p:sldId id="274" r:id="rId18"/>
    <p:sldId id="275" r:id="rId19"/>
    <p:sldId id="282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660"/>
  </p:normalViewPr>
  <p:slideViewPr>
    <p:cSldViewPr>
      <p:cViewPr varScale="1">
        <p:scale>
          <a:sx n="70" d="100"/>
          <a:sy n="70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DB38B-BDB0-49B9-91B1-B58EE9C37180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53C03-5F86-40E3-8E68-8DCE8FBC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3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3C03-5F86-40E3-8E68-8DCE8FBC92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7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41920" y="4270624"/>
            <a:ext cx="27712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166" y="932260"/>
            <a:ext cx="8722519" cy="4952099"/>
            <a:chOff x="242888" y="100013"/>
            <a:chExt cx="11630025" cy="66027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88" y="100013"/>
              <a:ext cx="11630025" cy="66027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8669" y="100013"/>
              <a:ext cx="4745317" cy="22467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1035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 </a:t>
              </a:r>
              <a:endParaRPr lang="en-US" sz="103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9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990599" y="152400"/>
            <a:ext cx="6934201" cy="18288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92923"/>
            <a:ext cx="7620000" cy="4648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990600" y="304800"/>
            <a:ext cx="6477000" cy="13716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7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676400"/>
            <a:ext cx="6477000" cy="44369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শখ =</a:t>
            </a:r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মনের ইচ্ছা ।</a:t>
            </a:r>
          </a:p>
          <a:p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নকশা = রেখা দিয়ে আঁকা ছবি।</a:t>
            </a:r>
          </a:p>
          <a:p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টেরাকোটা= পোড়া মাটির জিনিস।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9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609600"/>
            <a:ext cx="29867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যুক্তব্যাঞ্জণ </a:t>
            </a:r>
            <a:endParaRPr lang="en-US" sz="6600" dirty="0"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7391" y="2377303"/>
            <a:ext cx="685800" cy="509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ন্দ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752600" y="2278016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772400" y="1637209"/>
            <a:ext cx="309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685653" y="2290504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 + 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2480" y="3352800"/>
            <a:ext cx="957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শিল্প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429000" y="3352800"/>
            <a:ext cx="664191" cy="635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8863" y="3316406"/>
            <a:ext cx="1035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ল+প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2480" y="4427584"/>
            <a:ext cx="849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স্তূপ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3353594" y="4427584"/>
            <a:ext cx="739597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স্ত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2132" y="4477306"/>
            <a:ext cx="1050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স+ত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2630" y="5575156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গন্ধ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3318337" y="5606524"/>
            <a:ext cx="685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ন্ধ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2636" y="5548858"/>
            <a:ext cx="965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+ধ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8791" y="228600"/>
            <a:ext cx="35750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51295"/>
            <a:ext cx="7391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05700" cy="4495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19200" y="228600"/>
            <a:ext cx="6324600" cy="2057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/>
              <a:t>দলীয় কাজ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33250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 উত্তর লিখঃ </a:t>
            </a:r>
          </a:p>
          <a:p>
            <a:pPr marL="0" indent="0">
              <a:buNone/>
            </a:pP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মৃৎশিল্প কী?</a:t>
            </a:r>
          </a:p>
          <a:p>
            <a:pPr marL="0" indent="0">
              <a:buNone/>
            </a:pP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উত্তরঃ মাটি দ্বারা তৈরি শিল্পকে মৃৎশিল্প বলে।</a:t>
            </a:r>
          </a:p>
          <a:p>
            <a:pPr marL="0" indent="0">
              <a:buNone/>
            </a:pP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মৃৎশিল্পের জন্য কোন ধরনের মাটি প্রয়োজন?</a:t>
            </a:r>
          </a:p>
          <a:p>
            <a:pPr marL="0" indent="0">
              <a:buNone/>
            </a:pP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উত্তরঃ এঁটেল মাটি।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atin typeface="NikoshBAN" panose="02000000000000000000" pitchFamily="2" charset="0"/>
                <a:ea typeface="MS PGothic" panose="020B0600070205080204" pitchFamily="34" charset="-128"/>
                <a:cs typeface="NikoshBAN" panose="02000000000000000000" pitchFamily="2" charset="0"/>
              </a:rPr>
              <a:t>দলঃ নকশা </a:t>
            </a:r>
            <a:endParaRPr lang="en-US" sz="7200" b="1" dirty="0">
              <a:latin typeface="NikoshBAN" panose="02000000000000000000" pitchFamily="2" charset="0"/>
              <a:ea typeface="MS PGothic" panose="020B0600070205080204" pitchFamily="34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573143"/>
            <a:ext cx="6019800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যুক্তবর্ণ ভেঙ্গে লিখঃ</a:t>
            </a:r>
          </a:p>
          <a:p>
            <a:pPr algn="just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ন্দ=</a:t>
            </a:r>
          </a:p>
          <a:p>
            <a:pPr algn="just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ল্প=</a:t>
            </a:r>
          </a:p>
          <a:p>
            <a:pPr algn="just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ন্ধ=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300" y="266915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ন+দ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3373" y="3363843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ল+প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12107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ন+ধ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447800" y="252193"/>
            <a:ext cx="5562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dirty="0">
                <a:latin typeface="NikoshBAN" panose="02000000000000000000" pitchFamily="2" charset="0"/>
                <a:ea typeface="MS PGothic" panose="020B0600070205080204" pitchFamily="34" charset="-128"/>
                <a:cs typeface="NikoshBAN" panose="02000000000000000000" pitchFamily="2" charset="0"/>
              </a:rPr>
              <a:t>দলঃ </a:t>
            </a:r>
            <a:r>
              <a:rPr lang="bn-BD" sz="7200" b="1" dirty="0" smtClean="0">
                <a:latin typeface="NikoshBAN" panose="02000000000000000000" pitchFamily="2" charset="0"/>
                <a:ea typeface="MS PGothic" panose="020B0600070205080204" pitchFamily="34" charset="-128"/>
                <a:cs typeface="NikoshBAN" panose="02000000000000000000" pitchFamily="2" charset="0"/>
              </a:rPr>
              <a:t>টেরাকোটা  </a:t>
            </a:r>
            <a:endParaRPr lang="en-US" sz="7200" b="1" dirty="0">
              <a:latin typeface="NikoshBAN" panose="02000000000000000000" pitchFamily="2" charset="0"/>
              <a:ea typeface="MS PGothic" panose="020B0600070205080204" pitchFamily="34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dirty="0" smtClean="0">
                <a:latin typeface="NikoshBAN" panose="02000000000000000000" pitchFamily="2" charset="0"/>
                <a:ea typeface="MS PGothic" panose="020B0600070205080204" pitchFamily="34" charset="-128"/>
                <a:cs typeface="NikoshBAN" panose="02000000000000000000" pitchFamily="2" charset="0"/>
              </a:rPr>
              <a:t>দলঃ টেপা পুতুল  </a:t>
            </a:r>
            <a:endParaRPr lang="en-US" sz="7200" b="1" dirty="0">
              <a:latin typeface="NikoshBAN" panose="02000000000000000000" pitchFamily="2" charset="0"/>
              <a:ea typeface="MS PGothic" panose="020B0600070205080204" pitchFamily="34" charset="-128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100" y="32766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শখের হাঁড়ি কি রকম লিখ।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মেলায় কি কি জিনিস পাওয়া যায়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8927" y="-152400"/>
            <a:ext cx="7239000" cy="1676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1727" y="1828800"/>
            <a:ext cx="7696200" cy="472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 উত্তর বলঃ</a:t>
            </a: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মাটি দিয়ে কী কী তৈরি হয়?</a:t>
            </a: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হাঁড়ি,কলসি,পুতুল ইত্যাদি।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খ)পাঠে কী কী যুক্তব্যাঞ্জন আছে?</a:t>
            </a: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 ন্দ,ল্প ন্ধ।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গ)মৃৎশিল্প সম্পর্কে ২-টি বাক্য বল।</a:t>
            </a: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) মাটির তৈরি শিল্পকর্মকে আমরা বলি মাটির শিল্প।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২) কুমোররা মৃৎশিল্প তৈরি করেন।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4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34609"/>
            <a:ext cx="41745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24000"/>
            <a:ext cx="6024281" cy="50829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5600" y="1905000"/>
            <a:ext cx="213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শেখা নতুন শব্দগুলি দিয়ে বাক্য তৈরি করে নিয়ে আসবে।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500" y="1100598"/>
            <a:ext cx="4631378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2905742"/>
            <a:ext cx="2101933" cy="214397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075613" y="2905742"/>
            <a:ext cx="5861910" cy="21236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পীরগাছা , রংপুর ।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,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84217"/>
            <a:ext cx="8382000" cy="545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286000" y="-221837"/>
            <a:ext cx="35990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ধন্যবাদ।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71600" y="228600"/>
            <a:ext cx="6477000" cy="125383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918855"/>
            <a:ext cx="64770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শিরোনামঃ শখের  মৃৎশিল্প।</a:t>
            </a:r>
          </a:p>
          <a:p>
            <a:pPr algn="ctr"/>
            <a:r>
              <a:rPr lang="bn-BD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নাম.........খুবই সুন্দর।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905000"/>
            <a:ext cx="7315200" cy="4191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algn="ctr"/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পাঠ্যাংশটি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সাবলীলভাবে পড়তে পারবে। 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২। পাঠে ব্যবহৃত যুক্তব্যঞ্জন সংবলিত শব্দ সঠিক উচ্চারণে পড়তে  পারবে।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পাঠ সংশ্লিষ্ট প্রশ্নের উত্তর লিখতে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 ।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4096" y="457200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3680249" cy="380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11424"/>
            <a:ext cx="4724400" cy="55417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0" y="152400"/>
            <a:ext cx="4800600" cy="6096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 দেখা যাচ্ছে?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1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505266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5609" y="152400"/>
            <a:ext cx="5308979" cy="11873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শখের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মৃৎশিল্প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731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057400"/>
            <a:ext cx="800090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3800" b="1" dirty="0">
                <a:ln/>
                <a:latin typeface="NikoshBAN" pitchFamily="2" charset="0"/>
                <a:cs typeface="NikoshBAN" pitchFamily="2" charset="0"/>
              </a:rPr>
              <a:t>শিক্ষকের  পাঠ</a:t>
            </a:r>
            <a:endParaRPr lang="en-US" sz="138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1200" y="907474"/>
            <a:ext cx="3200400" cy="50361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নাম আনন্দপুর।মামার বাড়ি। কথায় আছে মামার বাড়ি রসের হাঁড়ি।আসলেই তাই। পড়া নেই,বাধা নেই,যেখানে খুশি ঘুরে বেড়াও, যা খুশি খাও। এই তো মামার বাড়ি।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মামার বাড়ি গিয়ে বৈশাখী মেলায় যাই।</a:t>
            </a:r>
            <a:endParaRPr lang="en-US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6226"/>
            <a:ext cx="5486400" cy="661862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225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6482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105400" y="1066800"/>
            <a:ext cx="3581400" cy="4648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হাঁড়িতে শখের বা পছন্দের জিনিস রাখা হয় তাকে শখের হাঁড়ি বলে। মেলায় আরও পাওয়া যায় মাটির পুতুল,ঘোড়া,বাসন-কোসন,নানা ধরনের খেলনাসহ আরও অনেক কিছু।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329</Words>
  <Application>Microsoft Office PowerPoint</Application>
  <PresentationFormat>On-screen Show (4:3)</PresentationFormat>
  <Paragraphs>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MS PGothic</vt:lpstr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দলঃ নকশা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amit</dc:creator>
  <cp:lastModifiedBy>MIJAN</cp:lastModifiedBy>
  <cp:revision>184</cp:revision>
  <dcterms:created xsi:type="dcterms:W3CDTF">2006-08-16T00:00:00Z</dcterms:created>
  <dcterms:modified xsi:type="dcterms:W3CDTF">2020-01-11T07:37:58Z</dcterms:modified>
</cp:coreProperties>
</file>