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0" r:id="rId6"/>
    <p:sldId id="268" r:id="rId7"/>
    <p:sldId id="275" r:id="rId8"/>
    <p:sldId id="259" r:id="rId9"/>
    <p:sldId id="262" r:id="rId10"/>
    <p:sldId id="263" r:id="rId11"/>
    <p:sldId id="274" r:id="rId12"/>
    <p:sldId id="269" r:id="rId13"/>
    <p:sldId id="270" r:id="rId14"/>
    <p:sldId id="271" r:id="rId15"/>
    <p:sldId id="272" r:id="rId16"/>
    <p:sldId id="273" r:id="rId17"/>
    <p:sldId id="267" r:id="rId18"/>
    <p:sldId id="264" r:id="rId19"/>
    <p:sldId id="277" r:id="rId20"/>
    <p:sldId id="261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D5CD5-43E2-479A-9FFE-CE5A36CEEDA1}" type="doc">
      <dgm:prSet loTypeId="urn:microsoft.com/office/officeart/2005/8/layout/radial5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534674-C39D-4D9D-A3FA-E01C8BE4E9BF}">
      <dgm:prSet phldrT="[Text]" custT="1"/>
      <dgm:spPr/>
      <dgm:t>
        <a:bodyPr/>
        <a:lstStyle/>
        <a:p>
          <a:r>
            <a:rPr lang="en-US" sz="320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শক্তি</a:t>
          </a:r>
          <a:endParaRPr lang="en-US" sz="3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D235F8B0-A146-4A44-8B09-385F3B0E98D7}" type="parTrans" cxnId="{F3361C38-382B-498A-B429-D4D0F1C7E8D2}">
      <dgm:prSet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BA33560F-1D1A-4188-A351-077F19659C3B}" type="sibTrans" cxnId="{F3361C38-382B-498A-B429-D4D0F1C7E8D2}">
      <dgm:prSet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4F018ACD-F812-4577-B8BF-64A73E2D5A4E}">
      <dgm:prSet phldrT="[Text]" custT="1"/>
      <dgm:spPr/>
      <dgm:t>
        <a:bodyPr/>
        <a:lstStyle/>
        <a:p>
          <a:r>
            <a:rPr lang="en-US" sz="320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শব্দ শক্তি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0DFDA06-ECDB-4DFA-BAE6-AEBC230F14B7}" type="parTrans" cxnId="{9DE879A3-E7E0-4C54-AB31-91704925F819}">
      <dgm:prSet custT="1"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172527B4-ABB3-4778-8B57-4AD5D065088C}" type="sibTrans" cxnId="{9DE879A3-E7E0-4C54-AB31-91704925F819}">
      <dgm:prSet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EC39CED5-60C7-455C-B1B7-41ED1D1C31DF}">
      <dgm:prSet phldrT="[Text]" custT="1"/>
      <dgm:spPr/>
      <dgm:t>
        <a:bodyPr/>
        <a:lstStyle/>
        <a:p>
          <a:r>
            <a:rPr lang="en-US" sz="320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তাপ শক্তি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14A278C-7D0A-4088-9A31-737826C9F088}" type="parTrans" cxnId="{3A6F7855-3D41-4001-AFAA-6A28F5EFE9D3}">
      <dgm:prSet custT="1"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01FC4AA0-927E-48AE-BD5D-2DCAC94D1450}" type="sibTrans" cxnId="{3A6F7855-3D41-4001-AFAA-6A28F5EFE9D3}">
      <dgm:prSet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C71B4417-4335-452F-A6D7-571C720E9F9D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রাসায়নিক শক্তি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82BA339-C0AE-44CC-BF42-3C1705ECF036}" type="parTrans" cxnId="{B877E845-B62C-4161-A2C5-DAD9EFE6157A}">
      <dgm:prSet custT="1"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89700F73-AC28-4A68-8BFA-9A16DC9ABA99}" type="sibTrans" cxnId="{B877E845-B62C-4161-A2C5-DAD9EFE6157A}">
      <dgm:prSet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BD34670C-56E4-4492-8C67-8C048B842A79}">
      <dgm:prSet custT="1"/>
      <dgm:spPr/>
      <dgm:t>
        <a:bodyPr/>
        <a:lstStyle/>
        <a:p>
          <a:r>
            <a:rPr lang="bn-BD" sz="320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যান্ত্রিক শক্তি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C7396A4-F2B7-4969-AAB1-233E3C2B73FE}" type="parTrans" cxnId="{1C7CF390-62DB-4FB8-BA03-3184FE8E460B}">
      <dgm:prSet custT="1"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A11CCFE9-339B-43C7-8E00-9B8D4313F398}" type="sibTrans" cxnId="{1C7CF390-62DB-4FB8-BA03-3184FE8E460B}">
      <dgm:prSet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47BE8CDA-9F36-49CB-84F0-01766382726C}">
      <dgm:prSet custT="1"/>
      <dgm:spPr/>
      <dgm:t>
        <a:bodyPr/>
        <a:lstStyle/>
        <a:p>
          <a:r>
            <a:rPr lang="bn-BD" sz="320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আলোক শক্তি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80A5D18-9245-4EE0-956B-23B49A88890D}" type="parTrans" cxnId="{AFD07B8B-0847-46C3-B923-69B48F758A37}">
      <dgm:prSet custT="1"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71AE9F2E-11A2-45B9-B214-AA30E5EB11BF}" type="sibTrans" cxnId="{AFD07B8B-0847-46C3-B923-69B48F758A37}">
      <dgm:prSet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F5402C91-4A7B-4E62-85CB-ECE9D077655B}">
      <dgm:prSet custT="1"/>
      <dgm:spPr/>
      <dgm:t>
        <a:bodyPr/>
        <a:lstStyle/>
        <a:p>
          <a:r>
            <a:rPr lang="bn-BD" sz="320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বিদ্যুৎ শক্তি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602E22D-7C63-4A2B-9581-51B397930D0F}" type="parTrans" cxnId="{F0FC09B8-0FF0-49DB-8F13-AD8318B8BB51}">
      <dgm:prSet custT="1"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BA085EF0-9E13-40A0-A771-5E43CC35C797}" type="sibTrans" cxnId="{F0FC09B8-0FF0-49DB-8F13-AD8318B8BB51}">
      <dgm:prSet/>
      <dgm:spPr/>
      <dgm:t>
        <a:bodyPr/>
        <a:lstStyle/>
        <a:p>
          <a:endParaRPr lang="en-US" sz="3200">
            <a:solidFill>
              <a:srgbClr val="002060"/>
            </a:solidFill>
          </a:endParaRPr>
        </a:p>
      </dgm:t>
    </dgm:pt>
    <dgm:pt modelId="{89F051D6-ABBA-406A-84B5-AB3BFB246B0B}" type="pres">
      <dgm:prSet presAssocID="{FC6D5CD5-43E2-479A-9FFE-CE5A36CEED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A41BA1-A9FB-4907-B403-4A3EEFC9AA1D}" type="pres">
      <dgm:prSet presAssocID="{6F534674-C39D-4D9D-A3FA-E01C8BE4E9BF}" presName="centerShape" presStyleLbl="node0" presStyleIdx="0" presStyleCnt="1" custScaleX="101004" custScaleY="73305" custLinFactNeighborX="337" custLinFactNeighborY="-2816"/>
      <dgm:spPr/>
      <dgm:t>
        <a:bodyPr/>
        <a:lstStyle/>
        <a:p>
          <a:endParaRPr lang="en-US"/>
        </a:p>
      </dgm:t>
    </dgm:pt>
    <dgm:pt modelId="{C412CC07-81D0-47B6-97A4-77AE149971F6}" type="pres">
      <dgm:prSet presAssocID="{2C7396A4-F2B7-4969-AAB1-233E3C2B73FE}" presName="parTrans" presStyleLbl="sibTrans2D1" presStyleIdx="0" presStyleCnt="6"/>
      <dgm:spPr/>
      <dgm:t>
        <a:bodyPr/>
        <a:lstStyle/>
        <a:p>
          <a:endParaRPr lang="en-US"/>
        </a:p>
      </dgm:t>
    </dgm:pt>
    <dgm:pt modelId="{45CBC32A-DE43-4C56-AFBE-86628401A613}" type="pres">
      <dgm:prSet presAssocID="{2C7396A4-F2B7-4969-AAB1-233E3C2B73F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AFDD3C6-A038-49DC-88D9-DFEB7AB8BAB2}" type="pres">
      <dgm:prSet presAssocID="{BD34670C-56E4-4492-8C67-8C048B842A79}" presName="node" presStyleLbl="node1" presStyleIdx="0" presStyleCnt="6" custScaleX="103449" custScaleY="7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127DC-A0D8-4B29-8290-FE88FD649EE7}" type="pres">
      <dgm:prSet presAssocID="{480A5D18-9245-4EE0-956B-23B49A88890D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EA14C7D-DAC1-4773-90E6-59B3E71C69B6}" type="pres">
      <dgm:prSet presAssocID="{480A5D18-9245-4EE0-956B-23B49A88890D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C75F475-C0D0-49B3-9928-336289A71404}" type="pres">
      <dgm:prSet presAssocID="{47BE8CDA-9F36-49CB-84F0-01766382726C}" presName="node" presStyleLbl="node1" presStyleIdx="1" presStyleCnt="6" custScaleX="117308" custScaleY="68119" custRadScaleRad="106037" custRadScaleInc="-7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E515E-D887-4A0D-A276-70A127788249}" type="pres">
      <dgm:prSet presAssocID="{C0DFDA06-ECDB-4DFA-BAE6-AEBC230F14B7}" presName="parTrans" presStyleLbl="sibTrans2D1" presStyleIdx="2" presStyleCnt="6"/>
      <dgm:spPr/>
      <dgm:t>
        <a:bodyPr/>
        <a:lstStyle/>
        <a:p>
          <a:endParaRPr lang="en-US"/>
        </a:p>
      </dgm:t>
    </dgm:pt>
    <dgm:pt modelId="{DD128386-C0F0-44B8-9BA0-B16A2AD828E1}" type="pres">
      <dgm:prSet presAssocID="{C0DFDA06-ECDB-4DFA-BAE6-AEBC230F14B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EAFD7B8-6856-4131-AD31-B3678D9DA92F}" type="pres">
      <dgm:prSet presAssocID="{4F018ACD-F812-4577-B8BF-64A73E2D5A4E}" presName="node" presStyleLbl="node1" presStyleIdx="2" presStyleCnt="6" custScaleX="110037" custScaleY="68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090C6-3F92-4F5C-A6B7-98BBEEA600E8}" type="pres">
      <dgm:prSet presAssocID="{914A278C-7D0A-4088-9A31-737826C9F088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93BB29A-3B05-49C4-8983-6F3941BD9AEC}" type="pres">
      <dgm:prSet presAssocID="{914A278C-7D0A-4088-9A31-737826C9F08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8CCC157-2AB5-40AF-B5AE-9D450E5A520B}" type="pres">
      <dgm:prSet presAssocID="{EC39CED5-60C7-455C-B1B7-41ED1D1C31DF}" presName="node" presStyleLbl="node1" presStyleIdx="3" presStyleCnt="6" custScaleX="107334" custScaleY="76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358EE-6D94-4CF5-ACCC-7CC5C6082EA0}" type="pres">
      <dgm:prSet presAssocID="{782BA339-C0AE-44CC-BF42-3C1705ECF03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9825B29-E7FB-4590-A9E8-487438DF2CAA}" type="pres">
      <dgm:prSet presAssocID="{782BA339-C0AE-44CC-BF42-3C1705ECF03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BECBA4B-60DA-4EC6-9522-F1DF73FE0A73}" type="pres">
      <dgm:prSet presAssocID="{C71B4417-4335-452F-A6D7-571C720E9F9D}" presName="node" presStyleLbl="node1" presStyleIdx="4" presStyleCnt="6" custScaleX="113093" custRadScaleRad="101566" custRadScaleInc="2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B9B8A-B2BF-4ACC-9014-D1F4BB8137E1}" type="pres">
      <dgm:prSet presAssocID="{1602E22D-7C63-4A2B-9581-51B397930D0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EB564B62-E759-4675-A2DB-A8800D744529}" type="pres">
      <dgm:prSet presAssocID="{1602E22D-7C63-4A2B-9581-51B397930D0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26629AD-41DD-4010-8674-7AF64E40A00F}" type="pres">
      <dgm:prSet presAssocID="{F5402C91-4A7B-4E62-85CB-ECE9D077655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FEDFA0-C67D-4067-B6A3-EC211A11843C}" type="presOf" srcId="{2C7396A4-F2B7-4969-AAB1-233E3C2B73FE}" destId="{C412CC07-81D0-47B6-97A4-77AE149971F6}" srcOrd="0" destOrd="0" presId="urn:microsoft.com/office/officeart/2005/8/layout/radial5"/>
    <dgm:cxn modelId="{AFD07B8B-0847-46C3-B923-69B48F758A37}" srcId="{6F534674-C39D-4D9D-A3FA-E01C8BE4E9BF}" destId="{47BE8CDA-9F36-49CB-84F0-01766382726C}" srcOrd="1" destOrd="0" parTransId="{480A5D18-9245-4EE0-956B-23B49A88890D}" sibTransId="{71AE9F2E-11A2-45B9-B214-AA30E5EB11BF}"/>
    <dgm:cxn modelId="{1855A3E4-1EE7-4A07-A402-27304841FFD3}" type="presOf" srcId="{47BE8CDA-9F36-49CB-84F0-01766382726C}" destId="{AC75F475-C0D0-49B3-9928-336289A71404}" srcOrd="0" destOrd="0" presId="urn:microsoft.com/office/officeart/2005/8/layout/radial5"/>
    <dgm:cxn modelId="{2F4DAB5A-F9DB-40F4-8188-958690D54067}" type="presOf" srcId="{6F534674-C39D-4D9D-A3FA-E01C8BE4E9BF}" destId="{D1A41BA1-A9FB-4907-B403-4A3EEFC9AA1D}" srcOrd="0" destOrd="0" presId="urn:microsoft.com/office/officeart/2005/8/layout/radial5"/>
    <dgm:cxn modelId="{F5D6AA2B-479E-4DD5-A86D-64E46C2A5C30}" type="presOf" srcId="{782BA339-C0AE-44CC-BF42-3C1705ECF036}" destId="{49825B29-E7FB-4590-A9E8-487438DF2CAA}" srcOrd="1" destOrd="0" presId="urn:microsoft.com/office/officeart/2005/8/layout/radial5"/>
    <dgm:cxn modelId="{7FC79F3A-610C-41A1-AC5A-B18509C98469}" type="presOf" srcId="{914A278C-7D0A-4088-9A31-737826C9F088}" destId="{2F2090C6-3F92-4F5C-A6B7-98BBEEA600E8}" srcOrd="0" destOrd="0" presId="urn:microsoft.com/office/officeart/2005/8/layout/radial5"/>
    <dgm:cxn modelId="{1C7CF390-62DB-4FB8-BA03-3184FE8E460B}" srcId="{6F534674-C39D-4D9D-A3FA-E01C8BE4E9BF}" destId="{BD34670C-56E4-4492-8C67-8C048B842A79}" srcOrd="0" destOrd="0" parTransId="{2C7396A4-F2B7-4969-AAB1-233E3C2B73FE}" sibTransId="{A11CCFE9-339B-43C7-8E00-9B8D4313F398}"/>
    <dgm:cxn modelId="{41410E9D-5B6F-4F4A-9B56-BFA7C6D19AAB}" type="presOf" srcId="{1602E22D-7C63-4A2B-9581-51B397930D0F}" destId="{C5DB9B8A-B2BF-4ACC-9014-D1F4BB8137E1}" srcOrd="0" destOrd="0" presId="urn:microsoft.com/office/officeart/2005/8/layout/radial5"/>
    <dgm:cxn modelId="{D93966BF-1F76-4FAF-B17F-ACE3C2AF2E12}" type="presOf" srcId="{1602E22D-7C63-4A2B-9581-51B397930D0F}" destId="{EB564B62-E759-4675-A2DB-A8800D744529}" srcOrd="1" destOrd="0" presId="urn:microsoft.com/office/officeart/2005/8/layout/radial5"/>
    <dgm:cxn modelId="{466CC515-5C94-4C4C-A8BA-93113D86C126}" type="presOf" srcId="{480A5D18-9245-4EE0-956B-23B49A88890D}" destId="{064127DC-A0D8-4B29-8290-FE88FD649EE7}" srcOrd="0" destOrd="0" presId="urn:microsoft.com/office/officeart/2005/8/layout/radial5"/>
    <dgm:cxn modelId="{819ECD94-7A3A-4F37-94EE-F17AA7C91009}" type="presOf" srcId="{F5402C91-4A7B-4E62-85CB-ECE9D077655B}" destId="{426629AD-41DD-4010-8674-7AF64E40A00F}" srcOrd="0" destOrd="0" presId="urn:microsoft.com/office/officeart/2005/8/layout/radial5"/>
    <dgm:cxn modelId="{B877E845-B62C-4161-A2C5-DAD9EFE6157A}" srcId="{6F534674-C39D-4D9D-A3FA-E01C8BE4E9BF}" destId="{C71B4417-4335-452F-A6D7-571C720E9F9D}" srcOrd="4" destOrd="0" parTransId="{782BA339-C0AE-44CC-BF42-3C1705ECF036}" sibTransId="{89700F73-AC28-4A68-8BFA-9A16DC9ABA99}"/>
    <dgm:cxn modelId="{AD8163D3-0AF0-48BB-8E12-4D354E072093}" type="presOf" srcId="{480A5D18-9245-4EE0-956B-23B49A88890D}" destId="{1EA14C7D-DAC1-4773-90E6-59B3E71C69B6}" srcOrd="1" destOrd="0" presId="urn:microsoft.com/office/officeart/2005/8/layout/radial5"/>
    <dgm:cxn modelId="{F970926B-404C-4698-A846-67DE1A49B9CA}" type="presOf" srcId="{2C7396A4-F2B7-4969-AAB1-233E3C2B73FE}" destId="{45CBC32A-DE43-4C56-AFBE-86628401A613}" srcOrd="1" destOrd="0" presId="urn:microsoft.com/office/officeart/2005/8/layout/radial5"/>
    <dgm:cxn modelId="{9DE879A3-E7E0-4C54-AB31-91704925F819}" srcId="{6F534674-C39D-4D9D-A3FA-E01C8BE4E9BF}" destId="{4F018ACD-F812-4577-B8BF-64A73E2D5A4E}" srcOrd="2" destOrd="0" parTransId="{C0DFDA06-ECDB-4DFA-BAE6-AEBC230F14B7}" sibTransId="{172527B4-ABB3-4778-8B57-4AD5D065088C}"/>
    <dgm:cxn modelId="{1915BC4A-26AE-4F04-B374-BFDEA801C3C6}" type="presOf" srcId="{FC6D5CD5-43E2-479A-9FFE-CE5A36CEEDA1}" destId="{89F051D6-ABBA-406A-84B5-AB3BFB246B0B}" srcOrd="0" destOrd="0" presId="urn:microsoft.com/office/officeart/2005/8/layout/radial5"/>
    <dgm:cxn modelId="{C900BBE6-6C73-46BC-AAF0-AEBA372B449E}" type="presOf" srcId="{EC39CED5-60C7-455C-B1B7-41ED1D1C31DF}" destId="{F8CCC157-2AB5-40AF-B5AE-9D450E5A520B}" srcOrd="0" destOrd="0" presId="urn:microsoft.com/office/officeart/2005/8/layout/radial5"/>
    <dgm:cxn modelId="{4CA6F495-7D3C-40E4-995A-6020A29BBCAD}" type="presOf" srcId="{914A278C-7D0A-4088-9A31-737826C9F088}" destId="{693BB29A-3B05-49C4-8983-6F3941BD9AEC}" srcOrd="1" destOrd="0" presId="urn:microsoft.com/office/officeart/2005/8/layout/radial5"/>
    <dgm:cxn modelId="{3A6F7855-3D41-4001-AFAA-6A28F5EFE9D3}" srcId="{6F534674-C39D-4D9D-A3FA-E01C8BE4E9BF}" destId="{EC39CED5-60C7-455C-B1B7-41ED1D1C31DF}" srcOrd="3" destOrd="0" parTransId="{914A278C-7D0A-4088-9A31-737826C9F088}" sibTransId="{01FC4AA0-927E-48AE-BD5D-2DCAC94D1450}"/>
    <dgm:cxn modelId="{F3361C38-382B-498A-B429-D4D0F1C7E8D2}" srcId="{FC6D5CD5-43E2-479A-9FFE-CE5A36CEEDA1}" destId="{6F534674-C39D-4D9D-A3FA-E01C8BE4E9BF}" srcOrd="0" destOrd="0" parTransId="{D235F8B0-A146-4A44-8B09-385F3B0E98D7}" sibTransId="{BA33560F-1D1A-4188-A351-077F19659C3B}"/>
    <dgm:cxn modelId="{B391520A-6A42-4D9D-945E-6980448C8CF4}" type="presOf" srcId="{782BA339-C0AE-44CC-BF42-3C1705ECF036}" destId="{B89358EE-6D94-4CF5-ACCC-7CC5C6082EA0}" srcOrd="0" destOrd="0" presId="urn:microsoft.com/office/officeart/2005/8/layout/radial5"/>
    <dgm:cxn modelId="{7225DB1A-F1E7-410C-8523-6A78E3C3BD35}" type="presOf" srcId="{C0DFDA06-ECDB-4DFA-BAE6-AEBC230F14B7}" destId="{F42E515E-D887-4A0D-A276-70A127788249}" srcOrd="0" destOrd="0" presId="urn:microsoft.com/office/officeart/2005/8/layout/radial5"/>
    <dgm:cxn modelId="{903620AA-4B4E-421E-B56C-5B584E7A3154}" type="presOf" srcId="{C0DFDA06-ECDB-4DFA-BAE6-AEBC230F14B7}" destId="{DD128386-C0F0-44B8-9BA0-B16A2AD828E1}" srcOrd="1" destOrd="0" presId="urn:microsoft.com/office/officeart/2005/8/layout/radial5"/>
    <dgm:cxn modelId="{04CB0C0B-7081-495F-BB19-7CEC99325E11}" type="presOf" srcId="{BD34670C-56E4-4492-8C67-8C048B842A79}" destId="{1AFDD3C6-A038-49DC-88D9-DFEB7AB8BAB2}" srcOrd="0" destOrd="0" presId="urn:microsoft.com/office/officeart/2005/8/layout/radial5"/>
    <dgm:cxn modelId="{CDCC1ACD-DA98-4F22-8431-4E14E63C7B73}" type="presOf" srcId="{C71B4417-4335-452F-A6D7-571C720E9F9D}" destId="{8BECBA4B-60DA-4EC6-9522-F1DF73FE0A73}" srcOrd="0" destOrd="0" presId="urn:microsoft.com/office/officeart/2005/8/layout/radial5"/>
    <dgm:cxn modelId="{31561245-322E-4F47-9158-9D1741848F84}" type="presOf" srcId="{4F018ACD-F812-4577-B8BF-64A73E2D5A4E}" destId="{6EAFD7B8-6856-4131-AD31-B3678D9DA92F}" srcOrd="0" destOrd="0" presId="urn:microsoft.com/office/officeart/2005/8/layout/radial5"/>
    <dgm:cxn modelId="{F0FC09B8-0FF0-49DB-8F13-AD8318B8BB51}" srcId="{6F534674-C39D-4D9D-A3FA-E01C8BE4E9BF}" destId="{F5402C91-4A7B-4E62-85CB-ECE9D077655B}" srcOrd="5" destOrd="0" parTransId="{1602E22D-7C63-4A2B-9581-51B397930D0F}" sibTransId="{BA085EF0-9E13-40A0-A771-5E43CC35C797}"/>
    <dgm:cxn modelId="{FADB1033-FE8F-4342-96B0-9FE18A9C1B6B}" type="presParOf" srcId="{89F051D6-ABBA-406A-84B5-AB3BFB246B0B}" destId="{D1A41BA1-A9FB-4907-B403-4A3EEFC9AA1D}" srcOrd="0" destOrd="0" presId="urn:microsoft.com/office/officeart/2005/8/layout/radial5"/>
    <dgm:cxn modelId="{1FF6A715-8607-46CF-87E5-C9F99EF57CCC}" type="presParOf" srcId="{89F051D6-ABBA-406A-84B5-AB3BFB246B0B}" destId="{C412CC07-81D0-47B6-97A4-77AE149971F6}" srcOrd="1" destOrd="0" presId="urn:microsoft.com/office/officeart/2005/8/layout/radial5"/>
    <dgm:cxn modelId="{DB94E6A8-13D7-4702-8184-4425FE79EF19}" type="presParOf" srcId="{C412CC07-81D0-47B6-97A4-77AE149971F6}" destId="{45CBC32A-DE43-4C56-AFBE-86628401A613}" srcOrd="0" destOrd="0" presId="urn:microsoft.com/office/officeart/2005/8/layout/radial5"/>
    <dgm:cxn modelId="{5310275D-E012-4F37-BF1B-A9A7F0431010}" type="presParOf" srcId="{89F051D6-ABBA-406A-84B5-AB3BFB246B0B}" destId="{1AFDD3C6-A038-49DC-88D9-DFEB7AB8BAB2}" srcOrd="2" destOrd="0" presId="urn:microsoft.com/office/officeart/2005/8/layout/radial5"/>
    <dgm:cxn modelId="{0DF9E13F-82CD-4A2F-986A-C3353E3B634B}" type="presParOf" srcId="{89F051D6-ABBA-406A-84B5-AB3BFB246B0B}" destId="{064127DC-A0D8-4B29-8290-FE88FD649EE7}" srcOrd="3" destOrd="0" presId="urn:microsoft.com/office/officeart/2005/8/layout/radial5"/>
    <dgm:cxn modelId="{A6C01A50-A60A-4A6B-B221-1E27599EAF1B}" type="presParOf" srcId="{064127DC-A0D8-4B29-8290-FE88FD649EE7}" destId="{1EA14C7D-DAC1-4773-90E6-59B3E71C69B6}" srcOrd="0" destOrd="0" presId="urn:microsoft.com/office/officeart/2005/8/layout/radial5"/>
    <dgm:cxn modelId="{4F6EA5F7-3FFB-4322-A364-312D855C37EA}" type="presParOf" srcId="{89F051D6-ABBA-406A-84B5-AB3BFB246B0B}" destId="{AC75F475-C0D0-49B3-9928-336289A71404}" srcOrd="4" destOrd="0" presId="urn:microsoft.com/office/officeart/2005/8/layout/radial5"/>
    <dgm:cxn modelId="{0157CD98-A294-4A65-8696-D951902E3F51}" type="presParOf" srcId="{89F051D6-ABBA-406A-84B5-AB3BFB246B0B}" destId="{F42E515E-D887-4A0D-A276-70A127788249}" srcOrd="5" destOrd="0" presId="urn:microsoft.com/office/officeart/2005/8/layout/radial5"/>
    <dgm:cxn modelId="{1CD95F1B-C9B9-46D7-91EC-5E18B12916DC}" type="presParOf" srcId="{F42E515E-D887-4A0D-A276-70A127788249}" destId="{DD128386-C0F0-44B8-9BA0-B16A2AD828E1}" srcOrd="0" destOrd="0" presId="urn:microsoft.com/office/officeart/2005/8/layout/radial5"/>
    <dgm:cxn modelId="{AF2F51FD-AE6E-4F6A-9809-F07FD7BAC0BD}" type="presParOf" srcId="{89F051D6-ABBA-406A-84B5-AB3BFB246B0B}" destId="{6EAFD7B8-6856-4131-AD31-B3678D9DA92F}" srcOrd="6" destOrd="0" presId="urn:microsoft.com/office/officeart/2005/8/layout/radial5"/>
    <dgm:cxn modelId="{48E94583-982A-4B51-A312-265EB5701FBE}" type="presParOf" srcId="{89F051D6-ABBA-406A-84B5-AB3BFB246B0B}" destId="{2F2090C6-3F92-4F5C-A6B7-98BBEEA600E8}" srcOrd="7" destOrd="0" presId="urn:microsoft.com/office/officeart/2005/8/layout/radial5"/>
    <dgm:cxn modelId="{EAC02FD8-54D2-4390-9DCC-2C9F51C9D8A8}" type="presParOf" srcId="{2F2090C6-3F92-4F5C-A6B7-98BBEEA600E8}" destId="{693BB29A-3B05-49C4-8983-6F3941BD9AEC}" srcOrd="0" destOrd="0" presId="urn:microsoft.com/office/officeart/2005/8/layout/radial5"/>
    <dgm:cxn modelId="{29D54B74-E68B-442E-A742-63C925B54CF9}" type="presParOf" srcId="{89F051D6-ABBA-406A-84B5-AB3BFB246B0B}" destId="{F8CCC157-2AB5-40AF-B5AE-9D450E5A520B}" srcOrd="8" destOrd="0" presId="urn:microsoft.com/office/officeart/2005/8/layout/radial5"/>
    <dgm:cxn modelId="{4DF139A1-857F-440E-A3D3-D2718F2C5A3F}" type="presParOf" srcId="{89F051D6-ABBA-406A-84B5-AB3BFB246B0B}" destId="{B89358EE-6D94-4CF5-ACCC-7CC5C6082EA0}" srcOrd="9" destOrd="0" presId="urn:microsoft.com/office/officeart/2005/8/layout/radial5"/>
    <dgm:cxn modelId="{245E1D4A-7B69-47BD-B5B4-5FF2EB29902C}" type="presParOf" srcId="{B89358EE-6D94-4CF5-ACCC-7CC5C6082EA0}" destId="{49825B29-E7FB-4590-A9E8-487438DF2CAA}" srcOrd="0" destOrd="0" presId="urn:microsoft.com/office/officeart/2005/8/layout/radial5"/>
    <dgm:cxn modelId="{4678DE42-F7D0-4C3C-8134-931B073CE3A1}" type="presParOf" srcId="{89F051D6-ABBA-406A-84B5-AB3BFB246B0B}" destId="{8BECBA4B-60DA-4EC6-9522-F1DF73FE0A73}" srcOrd="10" destOrd="0" presId="urn:microsoft.com/office/officeart/2005/8/layout/radial5"/>
    <dgm:cxn modelId="{84AEFEB0-5D66-452C-9FAD-A50988749FF6}" type="presParOf" srcId="{89F051D6-ABBA-406A-84B5-AB3BFB246B0B}" destId="{C5DB9B8A-B2BF-4ACC-9014-D1F4BB8137E1}" srcOrd="11" destOrd="0" presId="urn:microsoft.com/office/officeart/2005/8/layout/radial5"/>
    <dgm:cxn modelId="{ACC12D8C-A98D-42D8-83DB-8B27F4F890B2}" type="presParOf" srcId="{C5DB9B8A-B2BF-4ACC-9014-D1F4BB8137E1}" destId="{EB564B62-E759-4675-A2DB-A8800D744529}" srcOrd="0" destOrd="0" presId="urn:microsoft.com/office/officeart/2005/8/layout/radial5"/>
    <dgm:cxn modelId="{627F9B70-D5DA-4FA0-8D6A-33871CDA97A3}" type="presParOf" srcId="{89F051D6-ABBA-406A-84B5-AB3BFB246B0B}" destId="{426629AD-41DD-4010-8674-7AF64E40A00F}" srcOrd="12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CE76E-C1B9-4D9D-ABC9-0E0629D568DF}" type="doc">
      <dgm:prSet loTypeId="urn:microsoft.com/office/officeart/2005/8/layout/radial5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427FC1A-599D-4FDB-8C03-363A1FEDA358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 সূর্য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09770FC-D849-4DA2-93D5-2DC3F311D414}" type="parTrans" cxnId="{8A057C02-5AF9-410D-B184-AA651CEDB511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02FE121-A3C0-4F9A-9368-DCC4E831DED7}" type="sibTrans" cxnId="{8A057C02-5AF9-410D-B184-AA651CEDB511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07C8B29D-0F1B-4AEA-B99D-C8CC298B0D70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 বিদ্যুৎ শক্তি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2F29065-D617-448A-AD38-9271AB0CE2F0}" type="parTrans" cxnId="{EF0FA922-380A-4335-B942-BF27362246AF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E14656D9-EACF-4EE9-BB98-4E1CF3B8543B}" type="sibTrans" cxnId="{EF0FA922-380A-4335-B942-BF27362246AF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D3AD3999-1C9F-4BBC-9861-2E204272AFC3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 শব্দ শক্তি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487A098-00AA-4535-B1C8-820F61EB601A}" type="parTrans" cxnId="{214D2F69-35EA-4EAB-92A5-FB0E36BCE5D6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105DF9C-0930-4E97-B410-23116C0A1C0D}" type="sibTrans" cxnId="{214D2F69-35EA-4EAB-92A5-FB0E36BCE5D6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04692201-AC4B-44E5-A04C-EEABC4D0265E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 তাপ শক্তি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E87AB6B-C8ED-4976-87E0-67E82D007719}" type="parTrans" cxnId="{CF29C6C1-04BD-4C82-8C9D-D468D90C54E3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9DF6E550-4898-4A63-A779-BB2C48BCD0B4}" type="sibTrans" cxnId="{CF29C6C1-04BD-4C82-8C9D-D468D90C54E3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1F162C71-8217-439C-9D69-1B1D3C5728F5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 রাসায়নিক শক্তি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01C41EA-07EC-4ED6-86C9-AEFECC85D2E7}" type="parTrans" cxnId="{697F13D8-6060-4FAC-B355-22DD3D2BBBA9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F066E68-1735-4641-AA89-678F71B3FC55}" type="sibTrans" cxnId="{697F13D8-6060-4FAC-B355-22DD3D2BBBA9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B0B1C4A8-B5EA-435A-9205-AC6BAE8CDD70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যান্ত্রিক শক্তি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149FA75-665D-48DE-BE27-262E93241BAA}" type="parTrans" cxnId="{3798BD4D-0D37-4935-B2E5-DA39344C78D5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02C7C871-31E4-493F-B231-5C86054C6F94}" type="sibTrans" cxnId="{3798BD4D-0D37-4935-B2E5-DA39344C78D5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61F83BEB-9822-409D-8F5A-DA23BC883FE8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আলোক শক্তি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574764C-42D3-413E-A26A-E235E77FD7E5}" type="parTrans" cxnId="{179A65DC-F9A4-40D2-8A7B-2655C7240049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ED403E4C-3964-4CD5-8006-7800ADBEF74D}" type="sibTrans" cxnId="{179A65DC-F9A4-40D2-8A7B-2655C7240049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7B4EEC8C-3666-4DB5-8247-C406F6DECFFB}" type="pres">
      <dgm:prSet presAssocID="{659CE76E-C1B9-4D9D-ABC9-0E0629D568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8EBF3A-02BA-4B42-B354-2101FE95AB40}" type="pres">
      <dgm:prSet presAssocID="{5427FC1A-599D-4FDB-8C03-363A1FEDA358}" presName="centerShape" presStyleLbl="node0" presStyleIdx="0" presStyleCnt="1"/>
      <dgm:spPr/>
      <dgm:t>
        <a:bodyPr/>
        <a:lstStyle/>
        <a:p>
          <a:endParaRPr lang="en-US"/>
        </a:p>
      </dgm:t>
    </dgm:pt>
    <dgm:pt modelId="{0A2280C7-1642-4904-AB7E-9FE33BF092FE}" type="pres">
      <dgm:prSet presAssocID="{92F29065-D617-448A-AD38-9271AB0CE2F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C44924BC-AC38-413F-B4A9-D40ABF8D71E1}" type="pres">
      <dgm:prSet presAssocID="{92F29065-D617-448A-AD38-9271AB0CE2F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188D48D-0F87-4805-BEBE-A33A101C986B}" type="pres">
      <dgm:prSet presAssocID="{07C8B29D-0F1B-4AEA-B99D-C8CC298B0D7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90159-BD80-42B1-8411-1AD0F9AE26DC}" type="pres">
      <dgm:prSet presAssocID="{1149FA75-665D-48DE-BE27-262E93241BA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B678453-1990-484C-A5BB-F8BD274E71A5}" type="pres">
      <dgm:prSet presAssocID="{1149FA75-665D-48DE-BE27-262E93241BA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84C9D0A-F8C4-4365-A9C0-584F1C519FEA}" type="pres">
      <dgm:prSet presAssocID="{B0B1C4A8-B5EA-435A-9205-AC6BAE8CDD7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F72EA-CDC7-4FCA-AE32-5365FCD72D7E}" type="pres">
      <dgm:prSet presAssocID="{6574764C-42D3-413E-A26A-E235E77FD7E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B5749FE6-FD43-4E89-A0FA-CCDA98941D77}" type="pres">
      <dgm:prSet presAssocID="{6574764C-42D3-413E-A26A-E235E77FD7E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040A9C2-AEE3-4F57-A3F8-706433FDAC65}" type="pres">
      <dgm:prSet presAssocID="{61F83BEB-9822-409D-8F5A-DA23BC883FE8}" presName="node" presStyleLbl="node1" presStyleIdx="2" presStyleCnt="6" custScaleX="99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B43E3-1A1D-4416-B527-6AAC9E5C707F}" type="pres">
      <dgm:prSet presAssocID="{B487A098-00AA-4535-B1C8-820F61EB601A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9421E67-3C36-4F44-AF43-C804A4FE7FEA}" type="pres">
      <dgm:prSet presAssocID="{B487A098-00AA-4535-B1C8-820F61EB601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D40BA0D-37AC-4F41-8E93-6E3212C8DFD2}" type="pres">
      <dgm:prSet presAssocID="{D3AD3999-1C9F-4BBC-9861-2E204272AFC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2826B-E31F-474E-A38C-526F6B3A2D08}" type="pres">
      <dgm:prSet presAssocID="{DE87AB6B-C8ED-4976-87E0-67E82D00771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F81D17E6-E387-43E8-8BCB-4FE557D1D52B}" type="pres">
      <dgm:prSet presAssocID="{DE87AB6B-C8ED-4976-87E0-67E82D00771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9A514C9-5D21-4B49-BB28-3FE8A0B953C1}" type="pres">
      <dgm:prSet presAssocID="{04692201-AC4B-44E5-A04C-EEABC4D0265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D0098-10B7-40E7-85E3-45F947DBC2E0}" type="pres">
      <dgm:prSet presAssocID="{401C41EA-07EC-4ED6-86C9-AEFECC85D2E7}" presName="parTrans" presStyleLbl="sibTrans2D1" presStyleIdx="5" presStyleCnt="6"/>
      <dgm:spPr/>
      <dgm:t>
        <a:bodyPr/>
        <a:lstStyle/>
        <a:p>
          <a:endParaRPr lang="en-US"/>
        </a:p>
      </dgm:t>
    </dgm:pt>
    <dgm:pt modelId="{B473DB44-DAEB-437C-A3A9-A81B425FA795}" type="pres">
      <dgm:prSet presAssocID="{401C41EA-07EC-4ED6-86C9-AEFECC85D2E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5276E1E-77F2-43B3-B52C-C907F0715593}" type="pres">
      <dgm:prSet presAssocID="{1F162C71-8217-439C-9D69-1B1D3C5728F5}" presName="node" presStyleLbl="node1" presStyleIdx="5" presStyleCnt="6" custScaleX="138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D7987-89C7-4F1B-AAFB-163DD64D3602}" type="presOf" srcId="{401C41EA-07EC-4ED6-86C9-AEFECC85D2E7}" destId="{B473DB44-DAEB-437C-A3A9-A81B425FA795}" srcOrd="1" destOrd="0" presId="urn:microsoft.com/office/officeart/2005/8/layout/radial5"/>
    <dgm:cxn modelId="{8D9CA743-A0B3-4E9E-B7E4-51FA8AB9987B}" type="presOf" srcId="{6574764C-42D3-413E-A26A-E235E77FD7E5}" destId="{B5749FE6-FD43-4E89-A0FA-CCDA98941D77}" srcOrd="1" destOrd="0" presId="urn:microsoft.com/office/officeart/2005/8/layout/radial5"/>
    <dgm:cxn modelId="{2C3EC1F8-3705-4700-8D7D-45DA8C111D01}" type="presOf" srcId="{07C8B29D-0F1B-4AEA-B99D-C8CC298B0D70}" destId="{D188D48D-0F87-4805-BEBE-A33A101C986B}" srcOrd="0" destOrd="0" presId="urn:microsoft.com/office/officeart/2005/8/layout/radial5"/>
    <dgm:cxn modelId="{D9F53CEC-5B70-45BF-B3C6-08137454A266}" type="presOf" srcId="{6574764C-42D3-413E-A26A-E235E77FD7E5}" destId="{4C0F72EA-CDC7-4FCA-AE32-5365FCD72D7E}" srcOrd="0" destOrd="0" presId="urn:microsoft.com/office/officeart/2005/8/layout/radial5"/>
    <dgm:cxn modelId="{65174C93-7C7D-4BBC-B9F0-004858E77B06}" type="presOf" srcId="{92F29065-D617-448A-AD38-9271AB0CE2F0}" destId="{C44924BC-AC38-413F-B4A9-D40ABF8D71E1}" srcOrd="1" destOrd="0" presId="urn:microsoft.com/office/officeart/2005/8/layout/radial5"/>
    <dgm:cxn modelId="{CF29C6C1-04BD-4C82-8C9D-D468D90C54E3}" srcId="{5427FC1A-599D-4FDB-8C03-363A1FEDA358}" destId="{04692201-AC4B-44E5-A04C-EEABC4D0265E}" srcOrd="4" destOrd="0" parTransId="{DE87AB6B-C8ED-4976-87E0-67E82D007719}" sibTransId="{9DF6E550-4898-4A63-A779-BB2C48BCD0B4}"/>
    <dgm:cxn modelId="{2F128281-0521-45A3-B3BA-600867EDDA6B}" type="presOf" srcId="{1F162C71-8217-439C-9D69-1B1D3C5728F5}" destId="{D5276E1E-77F2-43B3-B52C-C907F0715593}" srcOrd="0" destOrd="0" presId="urn:microsoft.com/office/officeart/2005/8/layout/radial5"/>
    <dgm:cxn modelId="{60CED594-70E6-4BEB-9B9B-CA799A36E73A}" type="presOf" srcId="{DE87AB6B-C8ED-4976-87E0-67E82D007719}" destId="{6E62826B-E31F-474E-A38C-526F6B3A2D08}" srcOrd="0" destOrd="0" presId="urn:microsoft.com/office/officeart/2005/8/layout/radial5"/>
    <dgm:cxn modelId="{0F092A0A-D0E6-40CF-A36E-E881C196B77E}" type="presOf" srcId="{659CE76E-C1B9-4D9D-ABC9-0E0629D568DF}" destId="{7B4EEC8C-3666-4DB5-8247-C406F6DECFFB}" srcOrd="0" destOrd="0" presId="urn:microsoft.com/office/officeart/2005/8/layout/radial5"/>
    <dgm:cxn modelId="{3334D675-32A4-4FD3-B75A-BA5962F0D5CC}" type="presOf" srcId="{401C41EA-07EC-4ED6-86C9-AEFECC85D2E7}" destId="{D05D0098-10B7-40E7-85E3-45F947DBC2E0}" srcOrd="0" destOrd="0" presId="urn:microsoft.com/office/officeart/2005/8/layout/radial5"/>
    <dgm:cxn modelId="{214D2F69-35EA-4EAB-92A5-FB0E36BCE5D6}" srcId="{5427FC1A-599D-4FDB-8C03-363A1FEDA358}" destId="{D3AD3999-1C9F-4BBC-9861-2E204272AFC3}" srcOrd="3" destOrd="0" parTransId="{B487A098-00AA-4535-B1C8-820F61EB601A}" sibTransId="{4105DF9C-0930-4E97-B410-23116C0A1C0D}"/>
    <dgm:cxn modelId="{F3A1A7B3-E306-4D32-8696-3CB231633C95}" type="presOf" srcId="{D3AD3999-1C9F-4BBC-9861-2E204272AFC3}" destId="{9D40BA0D-37AC-4F41-8E93-6E3212C8DFD2}" srcOrd="0" destOrd="0" presId="urn:microsoft.com/office/officeart/2005/8/layout/radial5"/>
    <dgm:cxn modelId="{EF0FA922-380A-4335-B942-BF27362246AF}" srcId="{5427FC1A-599D-4FDB-8C03-363A1FEDA358}" destId="{07C8B29D-0F1B-4AEA-B99D-C8CC298B0D70}" srcOrd="0" destOrd="0" parTransId="{92F29065-D617-448A-AD38-9271AB0CE2F0}" sibTransId="{E14656D9-EACF-4EE9-BB98-4E1CF3B8543B}"/>
    <dgm:cxn modelId="{697F13D8-6060-4FAC-B355-22DD3D2BBBA9}" srcId="{5427FC1A-599D-4FDB-8C03-363A1FEDA358}" destId="{1F162C71-8217-439C-9D69-1B1D3C5728F5}" srcOrd="5" destOrd="0" parTransId="{401C41EA-07EC-4ED6-86C9-AEFECC85D2E7}" sibTransId="{4F066E68-1735-4641-AA89-678F71B3FC55}"/>
    <dgm:cxn modelId="{8F4933CA-1025-4AF1-91AB-1B6DB02BFB0D}" type="presOf" srcId="{61F83BEB-9822-409D-8F5A-DA23BC883FE8}" destId="{2040A9C2-AEE3-4F57-A3F8-706433FDAC65}" srcOrd="0" destOrd="0" presId="urn:microsoft.com/office/officeart/2005/8/layout/radial5"/>
    <dgm:cxn modelId="{3798BD4D-0D37-4935-B2E5-DA39344C78D5}" srcId="{5427FC1A-599D-4FDB-8C03-363A1FEDA358}" destId="{B0B1C4A8-B5EA-435A-9205-AC6BAE8CDD70}" srcOrd="1" destOrd="0" parTransId="{1149FA75-665D-48DE-BE27-262E93241BAA}" sibTransId="{02C7C871-31E4-493F-B231-5C86054C6F94}"/>
    <dgm:cxn modelId="{A7BBDB54-7BCA-4705-AAEE-A3443756CBFE}" type="presOf" srcId="{04692201-AC4B-44E5-A04C-EEABC4D0265E}" destId="{19A514C9-5D21-4B49-BB28-3FE8A0B953C1}" srcOrd="0" destOrd="0" presId="urn:microsoft.com/office/officeart/2005/8/layout/radial5"/>
    <dgm:cxn modelId="{A7A7926D-640D-4B3B-8690-C0AC511F639E}" type="presOf" srcId="{B487A098-00AA-4535-B1C8-820F61EB601A}" destId="{9D0B43E3-1A1D-4416-B527-6AAC9E5C707F}" srcOrd="0" destOrd="0" presId="urn:microsoft.com/office/officeart/2005/8/layout/radial5"/>
    <dgm:cxn modelId="{179A65DC-F9A4-40D2-8A7B-2655C7240049}" srcId="{5427FC1A-599D-4FDB-8C03-363A1FEDA358}" destId="{61F83BEB-9822-409D-8F5A-DA23BC883FE8}" srcOrd="2" destOrd="0" parTransId="{6574764C-42D3-413E-A26A-E235E77FD7E5}" sibTransId="{ED403E4C-3964-4CD5-8006-7800ADBEF74D}"/>
    <dgm:cxn modelId="{FEBB5D9F-D117-4A8E-BFB7-8EC0D19EA5C7}" type="presOf" srcId="{B0B1C4A8-B5EA-435A-9205-AC6BAE8CDD70}" destId="{E84C9D0A-F8C4-4365-A9C0-584F1C519FEA}" srcOrd="0" destOrd="0" presId="urn:microsoft.com/office/officeart/2005/8/layout/radial5"/>
    <dgm:cxn modelId="{2C6A0812-8DAB-4677-B9C2-EFC86A17E55C}" type="presOf" srcId="{1149FA75-665D-48DE-BE27-262E93241BAA}" destId="{B8890159-BD80-42B1-8411-1AD0F9AE26DC}" srcOrd="0" destOrd="0" presId="urn:microsoft.com/office/officeart/2005/8/layout/radial5"/>
    <dgm:cxn modelId="{D6CCDF83-3116-4156-AE8A-EEB280C7770B}" type="presOf" srcId="{5427FC1A-599D-4FDB-8C03-363A1FEDA358}" destId="{458EBF3A-02BA-4B42-B354-2101FE95AB40}" srcOrd="0" destOrd="0" presId="urn:microsoft.com/office/officeart/2005/8/layout/radial5"/>
    <dgm:cxn modelId="{8A057C02-5AF9-410D-B184-AA651CEDB511}" srcId="{659CE76E-C1B9-4D9D-ABC9-0E0629D568DF}" destId="{5427FC1A-599D-4FDB-8C03-363A1FEDA358}" srcOrd="0" destOrd="0" parTransId="{309770FC-D849-4DA2-93D5-2DC3F311D414}" sibTransId="{402FE121-A3C0-4F9A-9368-DCC4E831DED7}"/>
    <dgm:cxn modelId="{CB6C6064-3881-44E4-8E66-43ADBB61F270}" type="presOf" srcId="{1149FA75-665D-48DE-BE27-262E93241BAA}" destId="{BB678453-1990-484C-A5BB-F8BD274E71A5}" srcOrd="1" destOrd="0" presId="urn:microsoft.com/office/officeart/2005/8/layout/radial5"/>
    <dgm:cxn modelId="{6BBAA0BD-CF4E-4C36-B47C-D16FD0DB9319}" type="presOf" srcId="{B487A098-00AA-4535-B1C8-820F61EB601A}" destId="{39421E67-3C36-4F44-AF43-C804A4FE7FEA}" srcOrd="1" destOrd="0" presId="urn:microsoft.com/office/officeart/2005/8/layout/radial5"/>
    <dgm:cxn modelId="{27E5A0EF-365C-4AB9-A86F-416F54BDE116}" type="presOf" srcId="{92F29065-D617-448A-AD38-9271AB0CE2F0}" destId="{0A2280C7-1642-4904-AB7E-9FE33BF092FE}" srcOrd="0" destOrd="0" presId="urn:microsoft.com/office/officeart/2005/8/layout/radial5"/>
    <dgm:cxn modelId="{B4E46196-63D4-4B97-BD54-DF9E1A1A6888}" type="presOf" srcId="{DE87AB6B-C8ED-4976-87E0-67E82D007719}" destId="{F81D17E6-E387-43E8-8BCB-4FE557D1D52B}" srcOrd="1" destOrd="0" presId="urn:microsoft.com/office/officeart/2005/8/layout/radial5"/>
    <dgm:cxn modelId="{FC47381A-7205-433E-A0F5-BCE68BFF8E35}" type="presParOf" srcId="{7B4EEC8C-3666-4DB5-8247-C406F6DECFFB}" destId="{458EBF3A-02BA-4B42-B354-2101FE95AB40}" srcOrd="0" destOrd="0" presId="urn:microsoft.com/office/officeart/2005/8/layout/radial5"/>
    <dgm:cxn modelId="{0A74A720-CCB6-4B56-B35E-3355BA362680}" type="presParOf" srcId="{7B4EEC8C-3666-4DB5-8247-C406F6DECFFB}" destId="{0A2280C7-1642-4904-AB7E-9FE33BF092FE}" srcOrd="1" destOrd="0" presId="urn:microsoft.com/office/officeart/2005/8/layout/radial5"/>
    <dgm:cxn modelId="{1A982731-41DB-4A83-A9E1-F34F0020815C}" type="presParOf" srcId="{0A2280C7-1642-4904-AB7E-9FE33BF092FE}" destId="{C44924BC-AC38-413F-B4A9-D40ABF8D71E1}" srcOrd="0" destOrd="0" presId="urn:microsoft.com/office/officeart/2005/8/layout/radial5"/>
    <dgm:cxn modelId="{21DCDA3E-02FB-4E31-B3B4-6438C643B217}" type="presParOf" srcId="{7B4EEC8C-3666-4DB5-8247-C406F6DECFFB}" destId="{D188D48D-0F87-4805-BEBE-A33A101C986B}" srcOrd="2" destOrd="0" presId="urn:microsoft.com/office/officeart/2005/8/layout/radial5"/>
    <dgm:cxn modelId="{A53BA5A6-4C6C-4094-9A92-251558E5DE0F}" type="presParOf" srcId="{7B4EEC8C-3666-4DB5-8247-C406F6DECFFB}" destId="{B8890159-BD80-42B1-8411-1AD0F9AE26DC}" srcOrd="3" destOrd="0" presId="urn:microsoft.com/office/officeart/2005/8/layout/radial5"/>
    <dgm:cxn modelId="{3D6AA8D5-42B7-422F-B80E-F608B8AA5F41}" type="presParOf" srcId="{B8890159-BD80-42B1-8411-1AD0F9AE26DC}" destId="{BB678453-1990-484C-A5BB-F8BD274E71A5}" srcOrd="0" destOrd="0" presId="urn:microsoft.com/office/officeart/2005/8/layout/radial5"/>
    <dgm:cxn modelId="{30B86DE4-2CEC-47B3-B986-734FC6D69D12}" type="presParOf" srcId="{7B4EEC8C-3666-4DB5-8247-C406F6DECFFB}" destId="{E84C9D0A-F8C4-4365-A9C0-584F1C519FEA}" srcOrd="4" destOrd="0" presId="urn:microsoft.com/office/officeart/2005/8/layout/radial5"/>
    <dgm:cxn modelId="{81A58734-BF90-4F2D-A36C-5E3720AFBC64}" type="presParOf" srcId="{7B4EEC8C-3666-4DB5-8247-C406F6DECFFB}" destId="{4C0F72EA-CDC7-4FCA-AE32-5365FCD72D7E}" srcOrd="5" destOrd="0" presId="urn:microsoft.com/office/officeart/2005/8/layout/radial5"/>
    <dgm:cxn modelId="{0A67C085-F166-4D42-A8BD-BC4719051ED0}" type="presParOf" srcId="{4C0F72EA-CDC7-4FCA-AE32-5365FCD72D7E}" destId="{B5749FE6-FD43-4E89-A0FA-CCDA98941D77}" srcOrd="0" destOrd="0" presId="urn:microsoft.com/office/officeart/2005/8/layout/radial5"/>
    <dgm:cxn modelId="{17F4E23A-5C38-450E-9584-0F8B4D96A784}" type="presParOf" srcId="{7B4EEC8C-3666-4DB5-8247-C406F6DECFFB}" destId="{2040A9C2-AEE3-4F57-A3F8-706433FDAC65}" srcOrd="6" destOrd="0" presId="urn:microsoft.com/office/officeart/2005/8/layout/radial5"/>
    <dgm:cxn modelId="{66AD6C96-3AFD-4791-B1CB-A331BA2ECE26}" type="presParOf" srcId="{7B4EEC8C-3666-4DB5-8247-C406F6DECFFB}" destId="{9D0B43E3-1A1D-4416-B527-6AAC9E5C707F}" srcOrd="7" destOrd="0" presId="urn:microsoft.com/office/officeart/2005/8/layout/radial5"/>
    <dgm:cxn modelId="{05B2974D-31D0-4EFF-8DFB-30663482BC35}" type="presParOf" srcId="{9D0B43E3-1A1D-4416-B527-6AAC9E5C707F}" destId="{39421E67-3C36-4F44-AF43-C804A4FE7FEA}" srcOrd="0" destOrd="0" presId="urn:microsoft.com/office/officeart/2005/8/layout/radial5"/>
    <dgm:cxn modelId="{7CFB9F57-47A1-45D9-8FC0-F746C1D82A64}" type="presParOf" srcId="{7B4EEC8C-3666-4DB5-8247-C406F6DECFFB}" destId="{9D40BA0D-37AC-4F41-8E93-6E3212C8DFD2}" srcOrd="8" destOrd="0" presId="urn:microsoft.com/office/officeart/2005/8/layout/radial5"/>
    <dgm:cxn modelId="{3229CA26-EA46-4143-B9E4-7F1953EDC14F}" type="presParOf" srcId="{7B4EEC8C-3666-4DB5-8247-C406F6DECFFB}" destId="{6E62826B-E31F-474E-A38C-526F6B3A2D08}" srcOrd="9" destOrd="0" presId="urn:microsoft.com/office/officeart/2005/8/layout/radial5"/>
    <dgm:cxn modelId="{1A5B8591-4FF8-4601-A2EE-BCBD03B947DB}" type="presParOf" srcId="{6E62826B-E31F-474E-A38C-526F6B3A2D08}" destId="{F81D17E6-E387-43E8-8BCB-4FE557D1D52B}" srcOrd="0" destOrd="0" presId="urn:microsoft.com/office/officeart/2005/8/layout/radial5"/>
    <dgm:cxn modelId="{2BAFADFD-B0CD-4D7F-AE9B-A73971DA7193}" type="presParOf" srcId="{7B4EEC8C-3666-4DB5-8247-C406F6DECFFB}" destId="{19A514C9-5D21-4B49-BB28-3FE8A0B953C1}" srcOrd="10" destOrd="0" presId="urn:microsoft.com/office/officeart/2005/8/layout/radial5"/>
    <dgm:cxn modelId="{E6E16595-FA55-4C06-A682-75E1DEFCB86A}" type="presParOf" srcId="{7B4EEC8C-3666-4DB5-8247-C406F6DECFFB}" destId="{D05D0098-10B7-40E7-85E3-45F947DBC2E0}" srcOrd="11" destOrd="0" presId="urn:microsoft.com/office/officeart/2005/8/layout/radial5"/>
    <dgm:cxn modelId="{46A2A19D-420C-4431-8E87-42691A2A8A70}" type="presParOf" srcId="{D05D0098-10B7-40E7-85E3-45F947DBC2E0}" destId="{B473DB44-DAEB-437C-A3A9-A81B425FA795}" srcOrd="0" destOrd="0" presId="urn:microsoft.com/office/officeart/2005/8/layout/radial5"/>
    <dgm:cxn modelId="{20EE7FD9-453E-4548-9ACA-E16400372B6D}" type="presParOf" srcId="{7B4EEC8C-3666-4DB5-8247-C406F6DECFFB}" destId="{D5276E1E-77F2-43B3-B52C-C907F0715593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381001"/>
            <a:ext cx="6476999" cy="48035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Up Ribbon 5"/>
          <p:cNvSpPr/>
          <p:nvPr/>
        </p:nvSpPr>
        <p:spPr>
          <a:xfrm>
            <a:off x="1295400" y="5410200"/>
            <a:ext cx="6705600" cy="1219200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41BA1-A9FB-4907-B403-4A3EEFC9AA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2CC07-81D0-47B6-97A4-77AE149971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DD3C6-A038-49DC-88D9-DFEB7AB8B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127DC-A0D8-4B29-8290-FE88FD649E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5F475-C0D0-49B3-9928-336289A714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E515E-D887-4A0D-A276-70A1277882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FD7B8-6856-4131-AD31-B3678D9DA9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090C6-3F92-4F5C-A6B7-98BBEEA600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C157-2AB5-40AF-B5AE-9D450E5A52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358EE-6D94-4CF5-ACCC-7CC5C6082E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CBA4B-60DA-4EC6-9522-F1DF73FE0A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B9B8A-B2BF-4ACC-9014-D1F4BB8137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629AD-41DD-4010-8674-7AF64E40A0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53126"/>
            <a:ext cx="3276599" cy="2560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447" y="762000"/>
            <a:ext cx="352035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9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85800"/>
            <a:ext cx="3200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24400" y="4419600"/>
            <a:ext cx="34290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এগুলো চালাতে শক্তির কোন রূপটি ব্যবহার করা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32004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1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3124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 descr="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33400"/>
            <a:ext cx="31242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 descr="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962400"/>
            <a:ext cx="2876748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05200" y="1524000"/>
            <a:ext cx="160020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কোন শক্তির মাধ্যমে দেখতে পাই?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6" y="381000"/>
            <a:ext cx="3217824" cy="1816608"/>
          </a:xfrm>
          <a:prstGeom prst="rect">
            <a:avLst/>
          </a:prstGeom>
        </p:spPr>
      </p:pic>
      <p:pic>
        <p:nvPicPr>
          <p:cNvPr id="3" name="Picture 2" descr="9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57200"/>
            <a:ext cx="3151414" cy="1828800"/>
          </a:xfrm>
          <a:prstGeom prst="rect">
            <a:avLst/>
          </a:prstGeom>
        </p:spPr>
      </p:pic>
      <p:pic>
        <p:nvPicPr>
          <p:cNvPr id="4" name="Picture 3" descr="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048000"/>
            <a:ext cx="3200400" cy="2143125"/>
          </a:xfrm>
          <a:prstGeom prst="rect">
            <a:avLst/>
          </a:prstGeom>
        </p:spPr>
      </p:pic>
      <p:pic>
        <p:nvPicPr>
          <p:cNvPr id="5" name="Picture 4" descr="33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971800"/>
            <a:ext cx="32004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362200"/>
            <a:ext cx="13716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সোলার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438400"/>
            <a:ext cx="25146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বৈদ্যুতিক বাতি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638800"/>
            <a:ext cx="14478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5562600"/>
            <a:ext cx="2286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মরিচ বাতি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685800"/>
            <a:ext cx="121920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এসব উৎস থেকে আলো পাই।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762000"/>
            <a:ext cx="3733800" cy="2895600"/>
          </a:xfrm>
          <a:prstGeom prst="rect">
            <a:avLst/>
          </a:prstGeom>
        </p:spPr>
      </p:pic>
      <p:pic>
        <p:nvPicPr>
          <p:cNvPr id="3" name="Picture 2" descr="1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3810000" cy="2857500"/>
          </a:xfrm>
          <a:prstGeom prst="rect">
            <a:avLst/>
          </a:prstGeom>
        </p:spPr>
      </p:pic>
      <p:pic>
        <p:nvPicPr>
          <p:cNvPr id="4" name="Picture 3" descr="7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962400"/>
            <a:ext cx="3810000" cy="2695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39624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ফ্যান চালাতে বিদ্যুৎ শক্তি ব্যবহৃত 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5343"/>
            <a:ext cx="2895600" cy="1792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1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733800"/>
            <a:ext cx="3200400" cy="2109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1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26021"/>
            <a:ext cx="3352800" cy="2293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" y="2819400"/>
            <a:ext cx="3276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ঠেলা গাড়ি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505200"/>
            <a:ext cx="3429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মহিষের গাড়ি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248400"/>
            <a:ext cx="327659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ঘোড়া গাড়ি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648200"/>
            <a:ext cx="32766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যানবাহনগুলো চালাতে কী কী ব্যবহার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0"/>
            <a:ext cx="2895600" cy="184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81000"/>
            <a:ext cx="32766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381001"/>
            <a:ext cx="28956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657600"/>
            <a:ext cx="29718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895600"/>
            <a:ext cx="28956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971800"/>
            <a:ext cx="2895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সি.এন.জি.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6096000"/>
            <a:ext cx="3048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019800"/>
            <a:ext cx="28194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অটো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457200"/>
            <a:ext cx="1676400" cy="3170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যানবাহনগুলো কোন শক্তিতে চলে?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304800"/>
          <a:ext cx="8991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324600"/>
            <a:ext cx="81534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সকল শক্তির মূল উৎস সূর্য।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BF3A-02BA-4B42-B354-2101FE95AB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280C7-1642-4904-AB7E-9FE33BF092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8D48D-0F87-4805-BEBE-A33A101C98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90159-BD80-42B1-8411-1AD0F9AE26D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C9D0A-F8C4-4365-A9C0-584F1C519F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F72EA-CDC7-4FCA-AE32-5365FCD72D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0A9C2-AEE3-4F57-A3F8-706433FDAC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B43E3-1A1D-4416-B527-6AAC9E5C70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BA0D-37AC-4F41-8E93-6E3212C8DF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826B-E31F-474E-A38C-526F6B3A2D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14C9-5D21-4B49-BB28-3FE8A0B953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D0098-10B7-40E7-85E3-45F947DBC2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76E1E-77F2-43B3-B52C-C907F07155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133600" y="533400"/>
            <a:ext cx="3733800" cy="1981200"/>
          </a:xfrm>
          <a:prstGeom prst="down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819400"/>
            <a:ext cx="81534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১।তোমাদের চারপাশে শক্তির কী কী উৎস দেখতে পাও?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33400" y="4800600"/>
            <a:ext cx="8229600" cy="152400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কী কাজে তোমরা শক্তির কোন কোন রূপটি  ব্যবহার করবে?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800100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নেও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04800" y="228600"/>
            <a:ext cx="8610600" cy="14478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2362200"/>
            <a:ext cx="8001000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মো. জাকের হোসেন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আ.হাকিম ও আ. মতিন সপ্রাবি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তেঁতুলিয়া, পঞ্চগড়।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905000" y="304800"/>
            <a:ext cx="4343400" cy="1981200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19400"/>
            <a:ext cx="6629400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১।শক্তি কী?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২।শক্তির তিনটি রূপের নাম বলো?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৩।শক্তির মূল উৎস কী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৪।বিদ্যুৎ শক্তি কী কী কাজে ব্যবহৃত হয়?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457200" y="1600200"/>
            <a:ext cx="5410200" cy="1447800"/>
          </a:xfrm>
          <a:prstGeom prst="righ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457200" y="3356628"/>
            <a:ext cx="7696200" cy="3120372"/>
          </a:xfrm>
          <a:prstGeom prst="leftRightArrow">
            <a:avLst>
              <a:gd name="adj1" fmla="val 50000"/>
              <a:gd name="adj2" fmla="val 4935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পাঠ্যাংশটুকু বাসায় আরো কয়েকবার পড়বে।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95600" y="2133600"/>
            <a:ext cx="3810000" cy="1752600"/>
          </a:xfrm>
          <a:prstGeom prst="cloudCallou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57200" y="457200"/>
            <a:ext cx="7315200" cy="1600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6705600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পাঠঃপদার্থ ও শক্তি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পাঠ্যাংশঃশক্তি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সময়ঃ৪০ মি.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তারিখঃ০৮/০১/২০২০খ্রিঃ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57200" y="457200"/>
            <a:ext cx="6781800" cy="1600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6705600" cy="37856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পাঠঃপদার্থ ও শক্তি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পাঠ্যাংশঃশক্তি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সময়ঃ৪০ মি.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তারিখঃ০৮/০১/২০২০খ্রিঃ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762000" y="228600"/>
            <a:ext cx="7620000" cy="213360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76600"/>
            <a:ext cx="8077200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২.২.১ শক্তির বিভিন্ন রূপ সম্পর্কে জানবে।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২.২.২ শক্তির যথাযথ ব্যবহার ও অপচয় রোধ সম্পর্কে জানবে।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00400"/>
            <a:ext cx="3436551" cy="2217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9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200400"/>
            <a:ext cx="34290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33400"/>
            <a:ext cx="3133725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1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345" y="533400"/>
            <a:ext cx="3217855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28800" y="5791200"/>
            <a:ext cx="51054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এগুলো চালাতে কী লাগে?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0"/>
            <a:ext cx="8382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 আমরা পড়ব শক্তি কী এবং এর রূপসমূহ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rved Down Ribbon 3"/>
          <p:cNvSpPr/>
          <p:nvPr/>
        </p:nvSpPr>
        <p:spPr>
          <a:xfrm>
            <a:off x="457200" y="1219200"/>
            <a:ext cx="8305800" cy="21336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শক্তি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04800"/>
            <a:ext cx="2921459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2971800" cy="2462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733800"/>
            <a:ext cx="2945608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1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"/>
            <a:ext cx="2971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33800" y="2895600"/>
            <a:ext cx="137160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শক্তি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62484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 নজরে শক্তির বিভিন্ন রূপগুলো জেনে নিই।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264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PC7</dc:creator>
  <cp:lastModifiedBy>ASUS</cp:lastModifiedBy>
  <cp:revision>99</cp:revision>
  <dcterms:created xsi:type="dcterms:W3CDTF">2006-08-16T00:00:00Z</dcterms:created>
  <dcterms:modified xsi:type="dcterms:W3CDTF">2020-01-11T06:57:06Z</dcterms:modified>
</cp:coreProperties>
</file>