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70" r:id="rId8"/>
    <p:sldId id="262" r:id="rId9"/>
    <p:sldId id="272" r:id="rId10"/>
    <p:sldId id="267" r:id="rId11"/>
    <p:sldId id="273" r:id="rId12"/>
    <p:sldId id="265" r:id="rId13"/>
    <p:sldId id="27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93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0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0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299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93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3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6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23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93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90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4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0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78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7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8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76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4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95E850-CCEF-4D99-B7C2-C649DD6895C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0AFA17-63AF-424C-A3B0-F3ADB2209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9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77DB6-D468-45F3-A1DD-D88964070E8A}"/>
              </a:ext>
            </a:extLst>
          </p:cNvPr>
          <p:cNvSpPr txBox="1"/>
          <p:nvPr/>
        </p:nvSpPr>
        <p:spPr>
          <a:xfrm>
            <a:off x="1156140" y="488731"/>
            <a:ext cx="1006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আজকের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ক্লাসে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সবাইকে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প্রা</a:t>
            </a:r>
            <a:r>
              <a:rPr lang="as-IN" sz="3200" dirty="0">
                <a:solidFill>
                  <a:srgbClr val="FF0000"/>
                </a:solidFill>
              </a:rPr>
              <a:t>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ঢালা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লাল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গোলাপ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as-IN" sz="3200" dirty="0">
                <a:solidFill>
                  <a:srgbClr val="FF0000"/>
                </a:solidFill>
              </a:rPr>
              <a:t>শ</a:t>
            </a:r>
            <a:r>
              <a:rPr lang="en-US" sz="3200" dirty="0" err="1">
                <a:solidFill>
                  <a:srgbClr val="FF0000"/>
                </a:solidFill>
              </a:rPr>
              <a:t>ুভেচ্ছা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D3B38-0184-4A3D-8273-7170143B1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0" y="1073506"/>
            <a:ext cx="9760056" cy="53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19600" y="228601"/>
            <a:ext cx="2895600" cy="609601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3600" y="1295400"/>
            <a:ext cx="19812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ভূস্বামী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77200" y="1295400"/>
            <a:ext cx="19812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2665" y="3200400"/>
            <a:ext cx="1981200" cy="1219200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77200" y="3200400"/>
            <a:ext cx="1981200" cy="1219200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33600" y="5105400"/>
            <a:ext cx="19812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ক্রুণ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53400" y="5105400"/>
            <a:ext cx="19812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নিষ্ঠুর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0" name="Picture 9" descr="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66803"/>
            <a:ext cx="2971800" cy="1635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36825" y="3088767"/>
            <a:ext cx="31242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5800" y="4953001"/>
            <a:ext cx="3200400" cy="1633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1371600"/>
            <a:ext cx="19812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ভূধর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01000" y="1219200"/>
            <a:ext cx="19812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7400" y="3124200"/>
            <a:ext cx="1981200" cy="1219200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77200" y="3048000"/>
            <a:ext cx="1981200" cy="1219200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3600" y="4953000"/>
            <a:ext cx="19812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ললাট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53400" y="4953000"/>
            <a:ext cx="19812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কপাল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0" y="228601"/>
            <a:ext cx="2895600" cy="609601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5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1143000"/>
            <a:ext cx="31242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2895600"/>
            <a:ext cx="31242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5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1" y="4724400"/>
            <a:ext cx="3152775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48199" y="609600"/>
            <a:ext cx="3360683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5105401"/>
            <a:ext cx="5638800" cy="138499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ভূস্বামী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ডিক্রি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খত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7" name="Picture 6" descr="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6600" y="1524000"/>
            <a:ext cx="5715000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799" y="4512488"/>
            <a:ext cx="7467600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“ এ জগতে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হায়</a:t>
            </a:r>
            <a:r>
              <a:rPr lang="as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সেই বেশি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আছে যার ভূরি ভূরি!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রাজার হস্ত করে সমস্ত কাঙালের ধন চুরি”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পংক্তি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4415" y="0"/>
            <a:ext cx="4780369" cy="11501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099" y="1150163"/>
            <a:ext cx="5715000" cy="3362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C5290-732A-4862-BCE4-3DFE928B7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9" y="699248"/>
            <a:ext cx="5663838" cy="5663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E3A35F-C15E-4E69-883E-15371D8955FE}"/>
              </a:ext>
            </a:extLst>
          </p:cNvPr>
          <p:cNvSpPr txBox="1"/>
          <p:nvPr/>
        </p:nvSpPr>
        <p:spPr>
          <a:xfrm>
            <a:off x="4272197" y="3429000"/>
            <a:ext cx="39723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1DDB2E-F2B7-4D3A-A119-C35932E946CA}"/>
              </a:ext>
            </a:extLst>
          </p:cNvPr>
          <p:cNvSpPr txBox="1"/>
          <p:nvPr/>
        </p:nvSpPr>
        <p:spPr>
          <a:xfrm>
            <a:off x="4477407" y="1119352"/>
            <a:ext cx="35472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091AC-AB8E-49AE-BB1B-2FFEDDE4B82F}"/>
              </a:ext>
            </a:extLst>
          </p:cNvPr>
          <p:cNvSpPr txBox="1"/>
          <p:nvPr/>
        </p:nvSpPr>
        <p:spPr>
          <a:xfrm>
            <a:off x="1084217" y="2965268"/>
            <a:ext cx="4663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ক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কুমারপুর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আরজানিয়া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বাগমারা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abdulkarimnao@gmail.com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FBFE0-6BD7-42C1-99AC-D63FA1C1A71C}"/>
              </a:ext>
            </a:extLst>
          </p:cNvPr>
          <p:cNvSpPr txBox="1"/>
          <p:nvPr/>
        </p:nvSpPr>
        <p:spPr>
          <a:xfrm>
            <a:off x="7315200" y="2821577"/>
            <a:ext cx="31220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০১৩০৩৫৮৯৫২৭ 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4282D9-5C16-4232-AE86-1FEC0B00B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86" y="636362"/>
            <a:ext cx="2462849" cy="21852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03D442-5534-44AF-975A-DA211788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309812"/>
            <a:ext cx="19050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EF311-DCAB-443C-8152-A50526561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891" y="2340428"/>
            <a:ext cx="6751254" cy="3857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91FEB-AC09-4455-B62D-1795B6FE1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399" y="2099893"/>
            <a:ext cx="3578773" cy="4220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0AE6B1-1E1B-42CD-9C27-D9F5FB04B7DF}"/>
              </a:ext>
            </a:extLst>
          </p:cNvPr>
          <p:cNvSpPr txBox="1"/>
          <p:nvPr/>
        </p:nvSpPr>
        <p:spPr>
          <a:xfrm>
            <a:off x="2175641" y="835572"/>
            <a:ext cx="6621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?</a:t>
            </a:r>
          </a:p>
        </p:txBody>
      </p:sp>
    </p:spTree>
    <p:extLst>
      <p:ext uri="{BB962C8B-B14F-4D97-AF65-F5344CB8AC3E}">
        <p14:creationId xmlns:p14="http://schemas.microsoft.com/office/powerpoint/2010/main" val="24511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3E6E28-8629-4977-AF74-5979E6A1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545" y="3737432"/>
            <a:ext cx="2112579" cy="1415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E641E-3AC1-4AA7-8313-3C2BE2207B8D}"/>
              </a:ext>
            </a:extLst>
          </p:cNvPr>
          <p:cNvSpPr txBox="1"/>
          <p:nvPr/>
        </p:nvSpPr>
        <p:spPr>
          <a:xfrm>
            <a:off x="3373821" y="1103586"/>
            <a:ext cx="60697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8B000-3412-4AF1-93E2-63BB3DF0E856}"/>
              </a:ext>
            </a:extLst>
          </p:cNvPr>
          <p:cNvSpPr txBox="1"/>
          <p:nvPr/>
        </p:nvSpPr>
        <p:spPr>
          <a:xfrm>
            <a:off x="2806262" y="3429000"/>
            <a:ext cx="640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115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115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endParaRPr lang="en-US" sz="115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F60EFC-CAFA-470D-AA61-527E7D80EEE0}"/>
              </a:ext>
            </a:extLst>
          </p:cNvPr>
          <p:cNvSpPr txBox="1"/>
          <p:nvPr/>
        </p:nvSpPr>
        <p:spPr>
          <a:xfrm>
            <a:off x="3452648" y="756745"/>
            <a:ext cx="3799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শি</a:t>
            </a:r>
            <a:r>
              <a:rPr lang="as-IN" sz="6000" dirty="0"/>
              <a:t>খ</a:t>
            </a:r>
            <a:r>
              <a:rPr lang="en-US" sz="6000" dirty="0"/>
              <a:t>ন </a:t>
            </a:r>
            <a:r>
              <a:rPr lang="as-IN" sz="6000" dirty="0"/>
              <a:t>ফ</a:t>
            </a:r>
            <a:r>
              <a:rPr lang="en-US" sz="6000" dirty="0"/>
              <a:t>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D72E6C-B2B5-454B-BD20-B1770012F944}"/>
              </a:ext>
            </a:extLst>
          </p:cNvPr>
          <p:cNvSpPr txBox="1"/>
          <p:nvPr/>
        </p:nvSpPr>
        <p:spPr>
          <a:xfrm>
            <a:off x="1813034" y="2159876"/>
            <a:ext cx="8087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ারবে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র্থসহ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78241" y="76201"/>
            <a:ext cx="2008624" cy="1869078"/>
            <a:chOff x="3554241" y="855"/>
            <a:chExt cx="2008624" cy="167772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Oval 34"/>
            <p:cNvSpPr/>
            <p:nvPr/>
          </p:nvSpPr>
          <p:spPr>
            <a:xfrm>
              <a:off x="3554241" y="855"/>
              <a:ext cx="2008624" cy="1677723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8"/>
            <p:cNvSpPr/>
            <p:nvPr/>
          </p:nvSpPr>
          <p:spPr>
            <a:xfrm>
              <a:off x="3886200" y="114300"/>
              <a:ext cx="1420312" cy="11863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জন্মঃ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৭ই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১৮৬১ </a:t>
              </a:r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খ্রিঃ</a:t>
              </a:r>
              <a:r>
                <a:rPr lang="en-US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as-IN" dirty="0">
                  <a:latin typeface="NikoshBAN" pitchFamily="2" charset="0"/>
                  <a:cs typeface="NikoshBAN" pitchFamily="2" charset="0"/>
                </a:rPr>
                <a:t>কলকাতার জো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ড়া</a:t>
              </a:r>
              <a:r>
                <a:rPr lang="as-IN" dirty="0">
                  <a:latin typeface="NikoshBAN" pitchFamily="2" charset="0"/>
                  <a:cs typeface="NikoshBAN" pitchFamily="2" charset="0"/>
                </a:rPr>
                <a:t>সাঁকো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dirty="0">
                  <a:latin typeface="NikoshBAN" pitchFamily="2" charset="0"/>
                  <a:cs typeface="NikoshBAN" pitchFamily="2" charset="0"/>
                </a:rPr>
                <a:t> ঠাকুর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পরিবারে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50913" y="1219200"/>
            <a:ext cx="2069287" cy="1881906"/>
            <a:chOff x="5626913" y="1171252"/>
            <a:chExt cx="1892420" cy="166315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Oval 30"/>
            <p:cNvSpPr/>
            <p:nvPr/>
          </p:nvSpPr>
          <p:spPr>
            <a:xfrm>
              <a:off x="5626913" y="1171252"/>
              <a:ext cx="1892420" cy="166315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892954"/>
                <a:satOff val="5380"/>
                <a:lumOff val="431"/>
                <a:alphaOff val="0"/>
              </a:schemeClr>
            </a:fillRef>
            <a:effectRef idx="2">
              <a:schemeClr val="accent4">
                <a:hueOff val="-892954"/>
                <a:satOff val="5380"/>
                <a:lumOff val="4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12"/>
            <p:cNvSpPr/>
            <p:nvPr/>
          </p:nvSpPr>
          <p:spPr>
            <a:xfrm>
              <a:off x="5791200" y="1333500"/>
              <a:ext cx="1524000" cy="1371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err="1">
                  <a:latin typeface="NikoshBAN" pitchFamily="2" charset="0"/>
                  <a:cs typeface="NikoshBAN" pitchFamily="2" charset="0"/>
                </a:rPr>
                <a:t>পড়াশোনাঃ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ওরিয়েন্টাল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সেমিনারি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নর্মাল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ও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বেঙ্গল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একাডেমিতে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NikoshBAN" pitchFamily="2" charset="0"/>
                  <a:cs typeface="NikoshBAN" pitchFamily="2" charset="0"/>
                </a:rPr>
                <a:t>(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অসমাপ্ত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7136" y="3764177"/>
            <a:ext cx="1916865" cy="1798423"/>
            <a:chOff x="5703135" y="3497477"/>
            <a:chExt cx="1739975" cy="166315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Oval 26"/>
            <p:cNvSpPr/>
            <p:nvPr/>
          </p:nvSpPr>
          <p:spPr>
            <a:xfrm>
              <a:off x="5703135" y="3497477"/>
              <a:ext cx="1739975" cy="166315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2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16"/>
            <p:cNvSpPr/>
            <p:nvPr/>
          </p:nvSpPr>
          <p:spPr>
            <a:xfrm>
              <a:off x="5957949" y="3741040"/>
              <a:ext cx="1230347" cy="1176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ছিলেন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দার্শনিক,গীতিকার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সুরকার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চিত্রশিল্পী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অভিনেতা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78446" y="4927290"/>
            <a:ext cx="1984354" cy="1778310"/>
            <a:chOff x="3654446" y="4660590"/>
            <a:chExt cx="1808214" cy="166315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3654446" y="4660590"/>
              <a:ext cx="1808214" cy="166315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678862"/>
                <a:satOff val="16139"/>
                <a:lumOff val="1294"/>
                <a:alphaOff val="0"/>
              </a:schemeClr>
            </a:fillRef>
            <a:effectRef idx="2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0"/>
            <p:cNvSpPr/>
            <p:nvPr/>
          </p:nvSpPr>
          <p:spPr>
            <a:xfrm>
              <a:off x="3810000" y="4991100"/>
              <a:ext cx="1523999" cy="1176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dirty="0">
                <a:latin typeface="NikoshBAN" pitchFamily="2" charset="0"/>
                <a:cs typeface="NikoshBAN" pitchFamily="2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err="1">
                  <a:latin typeface="NikoshBAN" pitchFamily="2" charset="0"/>
                  <a:cs typeface="NikoshBAN" pitchFamily="2" charset="0"/>
                </a:rPr>
                <a:t>উল্লেখযোগ্য</a:t>
              </a:r>
              <a:r>
                <a:rPr lang="en-US" sz="14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400" b="1" dirty="0" err="1">
                  <a:latin typeface="NikoshBAN" pitchFamily="2" charset="0"/>
                  <a:cs typeface="NikoshBAN" pitchFamily="2" charset="0"/>
                </a:rPr>
                <a:t>গ্রন্থঃ</a:t>
              </a:r>
              <a:endParaRPr lang="en-US" sz="1400" b="1" dirty="0">
                <a:latin typeface="NikoshBAN" pitchFamily="2" charset="0"/>
                <a:cs typeface="NikoshBAN" pitchFamily="2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কথা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কাহিনী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চিত্রা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মানসী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সোনার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তরী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গোরা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চোখেরবালি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নৌকাডুবি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প্রভৃতি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1" y="3657600"/>
            <a:ext cx="1939299" cy="1905000"/>
            <a:chOff x="1624666" y="3497477"/>
            <a:chExt cx="1838633" cy="166315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1624666" y="3497477"/>
              <a:ext cx="1838633" cy="166315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571816"/>
                <a:satOff val="21519"/>
                <a:lumOff val="1725"/>
                <a:alphaOff val="0"/>
              </a:schemeClr>
            </a:fillRef>
            <a:effectRef idx="2">
              <a:schemeClr val="accent4">
                <a:hueOff val="-3571816"/>
                <a:satOff val="21519"/>
                <a:lumOff val="17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24"/>
            <p:cNvSpPr/>
            <p:nvPr/>
          </p:nvSpPr>
          <p:spPr>
            <a:xfrm>
              <a:off x="1893928" y="3741040"/>
              <a:ext cx="1300109" cy="1176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1600" b="1" dirty="0">
                  <a:latin typeface="NikoshBAN" pitchFamily="2" charset="0"/>
                  <a:cs typeface="NikoshBAN" pitchFamily="2" charset="0"/>
                </a:rPr>
                <a:t>নোবেল পুরস্কার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as-IN" sz="1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1600" dirty="0">
                  <a:latin typeface="NikoshBAN" pitchFamily="2" charset="0"/>
                  <a:cs typeface="NikoshBAN" pitchFamily="2" charset="0"/>
                </a:rPr>
                <a:t>১৯১৩ সালে গীতাঞ্জলি কাব্যগ্রন্থের জন্য তাঁকে সাহিত্যে নোবেল পুরস্কার প্রদান করা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। 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66026" y="2010505"/>
            <a:ext cx="2429081" cy="2849736"/>
            <a:chOff x="3342025" y="2010505"/>
            <a:chExt cx="2429081" cy="2849736"/>
          </a:xfrm>
        </p:grpSpPr>
        <p:grpSp>
          <p:nvGrpSpPr>
            <p:cNvPr id="2" name="Group 1"/>
            <p:cNvGrpSpPr/>
            <p:nvPr/>
          </p:nvGrpSpPr>
          <p:grpSpPr>
            <a:xfrm>
              <a:off x="3429000" y="2190271"/>
              <a:ext cx="2254019" cy="2472437"/>
              <a:chOff x="3431543" y="1919959"/>
              <a:chExt cx="2254019" cy="2472437"/>
            </a:xfrm>
            <a:blipFill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9" name="Oval 38"/>
              <p:cNvSpPr/>
              <p:nvPr/>
            </p:nvSpPr>
            <p:spPr>
              <a:xfrm>
                <a:off x="3431543" y="1939488"/>
                <a:ext cx="2254019" cy="2452908"/>
              </a:xfrm>
              <a:prstGeom prst="ellipse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Oval 4"/>
              <p:cNvSpPr/>
              <p:nvPr/>
            </p:nvSpPr>
            <p:spPr>
              <a:xfrm>
                <a:off x="3473299" y="1919959"/>
                <a:ext cx="2132218" cy="236036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algn="ctr" defTabSz="2844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40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275817" y="2010505"/>
              <a:ext cx="565472" cy="138281"/>
              <a:chOff x="4275817" y="1743805"/>
              <a:chExt cx="565472" cy="13828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7" name="Right Arrow 36"/>
              <p:cNvSpPr/>
              <p:nvPr/>
            </p:nvSpPr>
            <p:spPr>
              <a:xfrm rot="16200000">
                <a:off x="4489412" y="1530210"/>
                <a:ext cx="138281" cy="56547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ight Arrow 6"/>
              <p:cNvSpPr/>
              <p:nvPr/>
            </p:nvSpPr>
            <p:spPr>
              <a:xfrm rot="16200000">
                <a:off x="4510154" y="1664046"/>
                <a:ext cx="96797" cy="339284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594970" y="2511220"/>
              <a:ext cx="139637" cy="565472"/>
              <a:chOff x="5594970" y="2244520"/>
              <a:chExt cx="139637" cy="5654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3" name="Right Arrow 32"/>
              <p:cNvSpPr/>
              <p:nvPr/>
            </p:nvSpPr>
            <p:spPr>
              <a:xfrm rot="19800000">
                <a:off x="5594970" y="2244520"/>
                <a:ext cx="139637" cy="56547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892954"/>
                  <a:satOff val="5380"/>
                  <a:lumOff val="431"/>
                  <a:alphaOff val="0"/>
                </a:schemeClr>
              </a:fillRef>
              <a:effectRef idx="0">
                <a:schemeClr val="accent4">
                  <a:hueOff val="-892954"/>
                  <a:satOff val="5380"/>
                  <a:lumOff val="43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ight Arrow 10"/>
              <p:cNvSpPr/>
              <p:nvPr/>
            </p:nvSpPr>
            <p:spPr>
              <a:xfrm rot="19800000">
                <a:off x="5597776" y="2368087"/>
                <a:ext cx="97746" cy="339284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603230" y="3801512"/>
              <a:ext cx="167876" cy="565472"/>
              <a:chOff x="5603230" y="3534812"/>
              <a:chExt cx="167876" cy="5654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9" name="Right Arrow 28"/>
              <p:cNvSpPr/>
              <p:nvPr/>
            </p:nvSpPr>
            <p:spPr>
              <a:xfrm rot="1800000">
                <a:off x="5603230" y="3534812"/>
                <a:ext cx="167876" cy="56547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1785908"/>
                  <a:satOff val="10760"/>
                  <a:lumOff val="862"/>
                  <a:alphaOff val="0"/>
                </a:schemeClr>
              </a:fillRef>
              <a:effectRef idx="0">
                <a:schemeClr val="accent4">
                  <a:hueOff val="-1785908"/>
                  <a:satOff val="10760"/>
                  <a:lumOff val="86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ight Arrow 14"/>
              <p:cNvSpPr/>
              <p:nvPr/>
            </p:nvSpPr>
            <p:spPr>
              <a:xfrm rot="1800000">
                <a:off x="5606604" y="3635315"/>
                <a:ext cx="117513" cy="339284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75817" y="4718099"/>
              <a:ext cx="565472" cy="142142"/>
              <a:chOff x="4275817" y="4451399"/>
              <a:chExt cx="565472" cy="14214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5" name="Right Arrow 24"/>
              <p:cNvSpPr/>
              <p:nvPr/>
            </p:nvSpPr>
            <p:spPr>
              <a:xfrm rot="5400000">
                <a:off x="4487482" y="4239734"/>
                <a:ext cx="142142" cy="56547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2678862"/>
                  <a:satOff val="16139"/>
                  <a:lumOff val="1294"/>
                  <a:alphaOff val="0"/>
                </a:schemeClr>
              </a:fillRef>
              <a:effectRef idx="0">
                <a:schemeClr val="accent4">
                  <a:hueOff val="-2678862"/>
                  <a:satOff val="16139"/>
                  <a:lumOff val="129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ight Arrow 18"/>
              <p:cNvSpPr/>
              <p:nvPr/>
            </p:nvSpPr>
            <p:spPr>
              <a:xfrm rot="5400000">
                <a:off x="4508804" y="4331507"/>
                <a:ext cx="99499" cy="339284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369919" y="3793044"/>
              <a:ext cx="149370" cy="565472"/>
              <a:chOff x="3369919" y="3526344"/>
              <a:chExt cx="149370" cy="5654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1" name="Right Arrow 20"/>
              <p:cNvSpPr/>
              <p:nvPr/>
            </p:nvSpPr>
            <p:spPr>
              <a:xfrm rot="9000000">
                <a:off x="3369919" y="3526344"/>
                <a:ext cx="149370" cy="56547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3571816"/>
                  <a:satOff val="21519"/>
                  <a:lumOff val="1725"/>
                  <a:alphaOff val="0"/>
                </a:schemeClr>
              </a:fillRef>
              <a:effectRef idx="0">
                <a:schemeClr val="accent4">
                  <a:hueOff val="-3571816"/>
                  <a:satOff val="21519"/>
                  <a:lumOff val="172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ight Arrow 22"/>
              <p:cNvSpPr/>
              <p:nvPr/>
            </p:nvSpPr>
            <p:spPr>
              <a:xfrm rot="19800000">
                <a:off x="3411728" y="3628235"/>
                <a:ext cx="104559" cy="339284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342025" y="2496892"/>
              <a:ext cx="170951" cy="565472"/>
              <a:chOff x="3342025" y="2230192"/>
              <a:chExt cx="170951" cy="5654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7" name="Right Arrow 16"/>
              <p:cNvSpPr/>
              <p:nvPr/>
            </p:nvSpPr>
            <p:spPr>
              <a:xfrm rot="12600000">
                <a:off x="3342025" y="2230192"/>
                <a:ext cx="170951" cy="56547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4464770"/>
                  <a:satOff val="26899"/>
                  <a:lumOff val="2156"/>
                  <a:alphaOff val="0"/>
                </a:schemeClr>
              </a:fillRef>
              <a:effectRef idx="0">
                <a:schemeClr val="accent4">
                  <a:hueOff val="-4464770"/>
                  <a:satOff val="26899"/>
                  <a:lumOff val="215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ight Arrow 26"/>
              <p:cNvSpPr/>
              <p:nvPr/>
            </p:nvSpPr>
            <p:spPr>
              <a:xfrm rot="23400000">
                <a:off x="3389875" y="2356107"/>
                <a:ext cx="119666" cy="339284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971800" y="1295400"/>
            <a:ext cx="1981200" cy="1805706"/>
            <a:chOff x="1681978" y="1171252"/>
            <a:chExt cx="1724009" cy="166315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1681978" y="1171252"/>
              <a:ext cx="1724009" cy="166315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28"/>
            <p:cNvSpPr/>
            <p:nvPr/>
          </p:nvSpPr>
          <p:spPr>
            <a:xfrm>
              <a:off x="1752601" y="1414815"/>
              <a:ext cx="1524000" cy="1176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err="1">
                  <a:latin typeface="NikoshBAN" pitchFamily="2" charset="0"/>
                  <a:cs typeface="NikoshBAN" pitchFamily="2" charset="0"/>
                </a:rPr>
                <a:t>পরলোকগমনঃ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NikoshBAN" pitchFamily="2" charset="0"/>
                  <a:cs typeface="NikoshBAN" pitchFamily="2" charset="0"/>
                </a:rPr>
                <a:t>৭ই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আগষ্ট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১৯৪১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খ্রিঃ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কলকাতায়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C561DFD-A366-4283-A1EF-0B532F2E0652}"/>
              </a:ext>
            </a:extLst>
          </p:cNvPr>
          <p:cNvSpPr txBox="1"/>
          <p:nvPr/>
        </p:nvSpPr>
        <p:spPr>
          <a:xfrm>
            <a:off x="677916" y="599090"/>
            <a:ext cx="283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</a:rPr>
              <a:t>কবি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পরিচিতি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5104088" y="0"/>
            <a:ext cx="2919248" cy="1466850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11359" y="176705"/>
            <a:ext cx="3746563" cy="2185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339566" y="5391149"/>
            <a:ext cx="6934200" cy="132343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 শুধু বিঘে দুই ছিল মোর ভুঁই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--------</a:t>
            </a:r>
            <a:r>
              <a:rPr lang="as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রাজার হস্ত করে সমস্ত কাঙালের ধন চুরি।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1F4BA-A0B9-4A8D-9F46-6612DC4B1C94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09900" y="1766887"/>
            <a:ext cx="6172200" cy="3324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5257800" y="228600"/>
            <a:ext cx="1905000" cy="1752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5201" y="2133601"/>
            <a:ext cx="5638799" cy="3289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505200" y="5638800"/>
            <a:ext cx="5638800" cy="70788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 মনে ভাবিলাম, মোরে ভগবান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------</a:t>
            </a:r>
            <a:r>
              <a:rPr lang="as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চোখে আসে জল ভরে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”-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5334001"/>
            <a:ext cx="5257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0" y="1752601"/>
            <a:ext cx="6172200" cy="3324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E4ADE-D9AC-42A4-801A-3ED77B1A8A54}"/>
              </a:ext>
            </a:extLst>
          </p:cNvPr>
          <p:cNvSpPr txBox="1"/>
          <p:nvPr/>
        </p:nvSpPr>
        <p:spPr>
          <a:xfrm>
            <a:off x="3752193" y="31531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F0"/>
                </a:solidFill>
              </a:rPr>
              <a:t>একক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কাজ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348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</dc:creator>
  <cp:lastModifiedBy>Digital</cp:lastModifiedBy>
  <cp:revision>47</cp:revision>
  <dcterms:created xsi:type="dcterms:W3CDTF">2019-12-20T04:44:38Z</dcterms:created>
  <dcterms:modified xsi:type="dcterms:W3CDTF">2020-01-11T13:10:36Z</dcterms:modified>
</cp:coreProperties>
</file>