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2.xml" ContentType="application/vnd.openxmlformats-officedocument.drawingml.diagram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jpg" ContentType="image/jpe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7" r:id="rId2"/>
    <p:sldId id="258" r:id="rId3"/>
    <p:sldId id="273" r:id="rId4"/>
    <p:sldId id="274" r:id="rId5"/>
    <p:sldId id="261" r:id="rId6"/>
    <p:sldId id="262" r:id="rId7"/>
    <p:sldId id="263" r:id="rId8"/>
    <p:sldId id="286" r:id="rId9"/>
    <p:sldId id="285" r:id="rId10"/>
    <p:sldId id="288" r:id="rId11"/>
    <p:sldId id="289" r:id="rId12"/>
    <p:sldId id="265" r:id="rId13"/>
    <p:sldId id="269" r:id="rId14"/>
    <p:sldId id="290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79487" autoAdjust="0"/>
  </p:normalViewPr>
  <p:slideViewPr>
    <p:cSldViewPr snapToGrid="0">
      <p:cViewPr>
        <p:scale>
          <a:sx n="41" d="100"/>
          <a:sy n="41" d="100"/>
        </p:scale>
        <p:origin x="-804" y="-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1.png"/><Relationship Id="rId1" Type="http://schemas.openxmlformats.org/officeDocument/2006/relationships/image" Target="../media/image10.jpg"/><Relationship Id="rId5" Type="http://schemas.openxmlformats.org/officeDocument/2006/relationships/image" Target="../media/image14.jpg"/><Relationship Id="rId4" Type="http://schemas.openxmlformats.org/officeDocument/2006/relationships/image" Target="../media/image131.png"/></Relationships>
</file>

<file path=ppt/diagrams/_rels/drawing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1.png"/><Relationship Id="rId1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3E390A-5B6E-4C4B-9F80-C67B2590B0D6}" type="doc">
      <dgm:prSet loTypeId="urn:microsoft.com/office/officeart/2005/8/layout/radial6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E40D1A-C65D-4AD5-91A6-4F67D70032E6}">
      <dgm:prSet phldrT="[Text]" custT="1"/>
      <dgm:spPr>
        <a:blipFill rotWithShape="0">
          <a:blip xmlns:r="http://schemas.openxmlformats.org/officeDocument/2006/relationships" r:embed="rId1"/>
          <a:stretch>
            <a:fillRect l="1000" t="9000" r="-4000" b="-1000"/>
          </a:stretch>
        </a:blipFill>
      </dgm:spPr>
      <dgm:t>
        <a:bodyPr/>
        <a:lstStyle/>
        <a:p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৪০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লিটার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5159059-72C8-4F56-8A40-984181ADA89C}" type="parTrans" cxnId="{1D8A60C6-AF6C-4A4F-964D-207A57C4F9E4}">
      <dgm:prSet/>
      <dgm:spPr/>
      <dgm:t>
        <a:bodyPr/>
        <a:lstStyle/>
        <a:p>
          <a:endParaRPr lang="en-US"/>
        </a:p>
      </dgm:t>
    </dgm:pt>
    <dgm:pt modelId="{1DD7E7AD-F7EE-41A2-9301-D500B38F5DA2}" type="sibTrans" cxnId="{1D8A60C6-AF6C-4A4F-964D-207A57C4F9E4}">
      <dgm:prSet/>
      <dgm:spPr/>
      <dgm:t>
        <a:bodyPr/>
        <a:lstStyle/>
        <a:p>
          <a:endParaRPr lang="en-US"/>
        </a:p>
      </dgm:t>
    </dgm:pt>
    <dgm:pt modelId="{064B9AD3-E514-472A-B8C9-C8A2865EE26B}">
      <dgm:prSet phldrT="[Text]"/>
      <dgm:spPr>
        <a:blipFill dpi="0" rotWithShape="0">
          <a:blip xmlns:r="http://schemas.openxmlformats.org/officeDocument/2006/relationships" r:embed="rId2"/>
          <a:srcRect/>
          <a:stretch>
            <a:fillRect l="3000" r="3000"/>
          </a:stretch>
        </a:blipFill>
      </dgm:spPr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B6D17EAD-09B9-4C05-B56F-DC38F9736CAE}" type="parTrans" cxnId="{F899FAF8-AD06-48BB-A116-EFC40F36F643}">
      <dgm:prSet/>
      <dgm:spPr/>
      <dgm:t>
        <a:bodyPr/>
        <a:lstStyle/>
        <a:p>
          <a:endParaRPr lang="en-US"/>
        </a:p>
      </dgm:t>
    </dgm:pt>
    <dgm:pt modelId="{F512222A-094F-482F-8747-E6C4A04DE7DD}" type="sibTrans" cxnId="{F899FAF8-AD06-48BB-A116-EFC40F36F643}">
      <dgm:prSet/>
      <dgm:spPr/>
      <dgm:t>
        <a:bodyPr/>
        <a:lstStyle/>
        <a:p>
          <a:endParaRPr lang="en-US"/>
        </a:p>
      </dgm:t>
    </dgm:pt>
    <dgm:pt modelId="{6E5377E1-A7C6-492E-A82A-6D2AFB7E4A77}">
      <dgm:prSet phldrT="[Text]"/>
      <dgm:spPr>
        <a:blipFill dpi="0" rotWithShape="0">
          <a:blip xmlns:r="http://schemas.openxmlformats.org/officeDocument/2006/relationships" r:embed="rId3"/>
          <a:srcRect/>
          <a:stretch>
            <a:fillRect l="-26000" t="-21000" r="-23000" b="-10000"/>
          </a:stretch>
        </a:blipFill>
      </dgm:spPr>
      <dgm:t>
        <a:bodyPr/>
        <a:lstStyle/>
        <a:p>
          <a:endParaRPr lang="en-US" dirty="0"/>
        </a:p>
      </dgm:t>
    </dgm:pt>
    <dgm:pt modelId="{BFCF1444-60A6-4D53-82AD-D5358DC1B51D}" type="parTrans" cxnId="{7E834DA8-164A-4AA3-A718-210068471399}">
      <dgm:prSet/>
      <dgm:spPr/>
      <dgm:t>
        <a:bodyPr/>
        <a:lstStyle/>
        <a:p>
          <a:endParaRPr lang="en-US"/>
        </a:p>
      </dgm:t>
    </dgm:pt>
    <dgm:pt modelId="{1FEC747F-B90A-4412-B246-B8861A413D9C}" type="sibTrans" cxnId="{7E834DA8-164A-4AA3-A718-210068471399}">
      <dgm:prSet/>
      <dgm:spPr/>
      <dgm:t>
        <a:bodyPr/>
        <a:lstStyle/>
        <a:p>
          <a:endParaRPr lang="en-US"/>
        </a:p>
      </dgm:t>
    </dgm:pt>
    <dgm:pt modelId="{51ECB229-78A3-42BA-B08F-2FA448494451}">
      <dgm:prSet phldrT="[Text]"/>
      <dgm:spPr>
        <a:blipFill dpi="0" rotWithShape="0">
          <a:blip xmlns:r="http://schemas.openxmlformats.org/officeDocument/2006/relationships" r:embed="rId4"/>
          <a:srcRect/>
          <a:stretch>
            <a:fillRect t="10000" r="7000"/>
          </a:stretch>
        </a:blipFill>
      </dgm:spPr>
      <dgm:t>
        <a:bodyPr/>
        <a:lstStyle/>
        <a:p>
          <a:endParaRPr lang="en-US" dirty="0"/>
        </a:p>
      </dgm:t>
    </dgm:pt>
    <dgm:pt modelId="{76D1699C-F234-4115-B533-70C9AE0EC8C4}" type="parTrans" cxnId="{A729D4E8-4CFE-46A2-80AB-66FBFC32F07C}">
      <dgm:prSet/>
      <dgm:spPr/>
      <dgm:t>
        <a:bodyPr/>
        <a:lstStyle/>
        <a:p>
          <a:endParaRPr lang="en-US"/>
        </a:p>
      </dgm:t>
    </dgm:pt>
    <dgm:pt modelId="{365FC842-BA08-4595-8A76-AA089B455CCD}" type="sibTrans" cxnId="{A729D4E8-4CFE-46A2-80AB-66FBFC32F07C}">
      <dgm:prSet/>
      <dgm:spPr/>
      <dgm:t>
        <a:bodyPr/>
        <a:lstStyle/>
        <a:p>
          <a:endParaRPr lang="en-US"/>
        </a:p>
      </dgm:t>
    </dgm:pt>
    <dgm:pt modelId="{05E9989D-343B-4A84-BEA9-A86E25CA146E}">
      <dgm:prSet phldrT="[Text]"/>
      <dgm:spPr>
        <a:blipFill rotWithShape="0">
          <a:blip xmlns:r="http://schemas.openxmlformats.org/officeDocument/2006/relationships" r:embed="rId5"/>
          <a:stretch>
            <a:fillRect t="10000" r="7000"/>
          </a:stretch>
        </a:blipFill>
      </dgm:spPr>
      <dgm:t>
        <a:bodyPr/>
        <a:lstStyle/>
        <a:p>
          <a:endParaRPr lang="en-US" dirty="0"/>
        </a:p>
      </dgm:t>
    </dgm:pt>
    <dgm:pt modelId="{C0CCBA14-2460-498A-84EB-946EF6ABDD95}" type="parTrans" cxnId="{D0AC344C-DB0E-4BB8-887B-2C93952FAEB8}">
      <dgm:prSet/>
      <dgm:spPr/>
      <dgm:t>
        <a:bodyPr/>
        <a:lstStyle/>
        <a:p>
          <a:endParaRPr lang="en-US"/>
        </a:p>
      </dgm:t>
    </dgm:pt>
    <dgm:pt modelId="{61B366E7-689B-4CE9-B1F5-A76FDAE665BA}" type="sibTrans" cxnId="{D0AC344C-DB0E-4BB8-887B-2C93952FAEB8}">
      <dgm:prSet/>
      <dgm:spPr/>
      <dgm:t>
        <a:bodyPr/>
        <a:lstStyle/>
        <a:p>
          <a:endParaRPr lang="en-US"/>
        </a:p>
      </dgm:t>
    </dgm:pt>
    <dgm:pt modelId="{76B44667-1165-4140-A50D-5E81B2DA6414}" type="pres">
      <dgm:prSet presAssocID="{CC3E390A-5B6E-4C4B-9F80-C67B2590B0D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E41740-FBAB-4A9E-849A-990E41033CBA}" type="pres">
      <dgm:prSet presAssocID="{A7E40D1A-C65D-4AD5-91A6-4F67D70032E6}" presName="centerShape" presStyleLbl="node0" presStyleIdx="0" presStyleCnt="1" custScaleX="171818" custScaleY="165106" custLinFactNeighborY="-5062"/>
      <dgm:spPr/>
      <dgm:t>
        <a:bodyPr/>
        <a:lstStyle/>
        <a:p>
          <a:endParaRPr lang="en-US"/>
        </a:p>
      </dgm:t>
    </dgm:pt>
    <dgm:pt modelId="{CE60B442-AB56-41AC-B71A-B82A25DFC02D}" type="pres">
      <dgm:prSet presAssocID="{064B9AD3-E514-472A-B8C9-C8A2865EE26B}" presName="node" presStyleLbl="node1" presStyleIdx="0" presStyleCnt="4" custScaleX="101569" custScaleY="114668" custRadScaleRad="103797" custRadScaleInc="87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62044-16F1-40E2-B452-B805AE4E1E9E}" type="pres">
      <dgm:prSet presAssocID="{064B9AD3-E514-472A-B8C9-C8A2865EE26B}" presName="dummy" presStyleCnt="0"/>
      <dgm:spPr/>
    </dgm:pt>
    <dgm:pt modelId="{92581ECF-1CA5-45A3-8943-5DFEB36DB185}" type="pres">
      <dgm:prSet presAssocID="{F512222A-094F-482F-8747-E6C4A04DE7DD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36B766A-6736-4960-86BC-6FC7A7C28D25}" type="pres">
      <dgm:prSet presAssocID="{6E5377E1-A7C6-492E-A82A-6D2AFB7E4A7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A9A9D6-BA7A-423E-B951-6A9DB2BF5746}" type="pres">
      <dgm:prSet presAssocID="{6E5377E1-A7C6-492E-A82A-6D2AFB7E4A77}" presName="dummy" presStyleCnt="0"/>
      <dgm:spPr/>
    </dgm:pt>
    <dgm:pt modelId="{83EF47DA-F5B2-4BC5-ADFC-A4B0BCCC7D41}" type="pres">
      <dgm:prSet presAssocID="{1FEC747F-B90A-4412-B246-B8861A413D9C}" presName="sibTrans" presStyleLbl="sibTrans2D1" presStyleIdx="1" presStyleCnt="4"/>
      <dgm:spPr/>
      <dgm:t>
        <a:bodyPr/>
        <a:lstStyle/>
        <a:p>
          <a:endParaRPr lang="en-US"/>
        </a:p>
      </dgm:t>
    </dgm:pt>
    <dgm:pt modelId="{9B530313-3A94-4451-9893-A84A4492B1B7}" type="pres">
      <dgm:prSet presAssocID="{51ECB229-78A3-42BA-B08F-2FA44849445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2DED0-6815-4550-99A1-AC636E867118}" type="pres">
      <dgm:prSet presAssocID="{51ECB229-78A3-42BA-B08F-2FA448494451}" presName="dummy" presStyleCnt="0"/>
      <dgm:spPr/>
    </dgm:pt>
    <dgm:pt modelId="{C30AEE6D-6992-4FDE-8822-12D2264B2EFA}" type="pres">
      <dgm:prSet presAssocID="{365FC842-BA08-4595-8A76-AA089B455CCD}" presName="sibTrans" presStyleLbl="sibTrans2D1" presStyleIdx="2" presStyleCnt="4"/>
      <dgm:spPr/>
      <dgm:t>
        <a:bodyPr/>
        <a:lstStyle/>
        <a:p>
          <a:endParaRPr lang="en-US"/>
        </a:p>
      </dgm:t>
    </dgm:pt>
    <dgm:pt modelId="{0698E277-765B-4349-8AC6-5125E21CC8D4}" type="pres">
      <dgm:prSet presAssocID="{05E9989D-343B-4A84-BEA9-A86E25CA146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87D48-7AF1-422C-AEC6-23F24FEB0200}" type="pres">
      <dgm:prSet presAssocID="{05E9989D-343B-4A84-BEA9-A86E25CA146E}" presName="dummy" presStyleCnt="0"/>
      <dgm:spPr/>
    </dgm:pt>
    <dgm:pt modelId="{98E933A0-049D-4519-8BDA-56AE1E3FAB78}" type="pres">
      <dgm:prSet presAssocID="{61B366E7-689B-4CE9-B1F5-A76FDAE665BA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95ABDE96-DA59-45CF-91B7-90CB49F60132}" type="presOf" srcId="{1FEC747F-B90A-4412-B246-B8861A413D9C}" destId="{83EF47DA-F5B2-4BC5-ADFC-A4B0BCCC7D41}" srcOrd="0" destOrd="0" presId="urn:microsoft.com/office/officeart/2005/8/layout/radial6"/>
    <dgm:cxn modelId="{90454427-345D-4B97-A8DC-E4AD959D69BA}" type="presOf" srcId="{61B366E7-689B-4CE9-B1F5-A76FDAE665BA}" destId="{98E933A0-049D-4519-8BDA-56AE1E3FAB78}" srcOrd="0" destOrd="0" presId="urn:microsoft.com/office/officeart/2005/8/layout/radial6"/>
    <dgm:cxn modelId="{FA05CC92-BC2A-4F8C-861B-F273D8D4A126}" type="presOf" srcId="{F512222A-094F-482F-8747-E6C4A04DE7DD}" destId="{92581ECF-1CA5-45A3-8943-5DFEB36DB185}" srcOrd="0" destOrd="0" presId="urn:microsoft.com/office/officeart/2005/8/layout/radial6"/>
    <dgm:cxn modelId="{1D8A60C6-AF6C-4A4F-964D-207A57C4F9E4}" srcId="{CC3E390A-5B6E-4C4B-9F80-C67B2590B0D6}" destId="{A7E40D1A-C65D-4AD5-91A6-4F67D70032E6}" srcOrd="0" destOrd="0" parTransId="{C5159059-72C8-4F56-8A40-984181ADA89C}" sibTransId="{1DD7E7AD-F7EE-41A2-9301-D500B38F5DA2}"/>
    <dgm:cxn modelId="{D0AC344C-DB0E-4BB8-887B-2C93952FAEB8}" srcId="{A7E40D1A-C65D-4AD5-91A6-4F67D70032E6}" destId="{05E9989D-343B-4A84-BEA9-A86E25CA146E}" srcOrd="3" destOrd="0" parTransId="{C0CCBA14-2460-498A-84EB-946EF6ABDD95}" sibTransId="{61B366E7-689B-4CE9-B1F5-A76FDAE665BA}"/>
    <dgm:cxn modelId="{F2C39DF5-0AE5-4B39-849B-F0CDBF588B12}" type="presOf" srcId="{A7E40D1A-C65D-4AD5-91A6-4F67D70032E6}" destId="{ABE41740-FBAB-4A9E-849A-990E41033CBA}" srcOrd="0" destOrd="0" presId="urn:microsoft.com/office/officeart/2005/8/layout/radial6"/>
    <dgm:cxn modelId="{92BF50A3-8D55-445F-B7E4-B5AC0EE82B4E}" type="presOf" srcId="{05E9989D-343B-4A84-BEA9-A86E25CA146E}" destId="{0698E277-765B-4349-8AC6-5125E21CC8D4}" srcOrd="0" destOrd="0" presId="urn:microsoft.com/office/officeart/2005/8/layout/radial6"/>
    <dgm:cxn modelId="{354CB891-B77B-41A0-B35E-B96D669CE775}" type="presOf" srcId="{51ECB229-78A3-42BA-B08F-2FA448494451}" destId="{9B530313-3A94-4451-9893-A84A4492B1B7}" srcOrd="0" destOrd="0" presId="urn:microsoft.com/office/officeart/2005/8/layout/radial6"/>
    <dgm:cxn modelId="{A729D4E8-4CFE-46A2-80AB-66FBFC32F07C}" srcId="{A7E40D1A-C65D-4AD5-91A6-4F67D70032E6}" destId="{51ECB229-78A3-42BA-B08F-2FA448494451}" srcOrd="2" destOrd="0" parTransId="{76D1699C-F234-4115-B533-70C9AE0EC8C4}" sibTransId="{365FC842-BA08-4595-8A76-AA089B455CCD}"/>
    <dgm:cxn modelId="{7E834DA8-164A-4AA3-A718-210068471399}" srcId="{A7E40D1A-C65D-4AD5-91A6-4F67D70032E6}" destId="{6E5377E1-A7C6-492E-A82A-6D2AFB7E4A77}" srcOrd="1" destOrd="0" parTransId="{BFCF1444-60A6-4D53-82AD-D5358DC1B51D}" sibTransId="{1FEC747F-B90A-4412-B246-B8861A413D9C}"/>
    <dgm:cxn modelId="{A6647E0E-2EE3-41C8-BA32-71B3E1D6D4A0}" type="presOf" srcId="{365FC842-BA08-4595-8A76-AA089B455CCD}" destId="{C30AEE6D-6992-4FDE-8822-12D2264B2EFA}" srcOrd="0" destOrd="0" presId="urn:microsoft.com/office/officeart/2005/8/layout/radial6"/>
    <dgm:cxn modelId="{933ECDFD-E448-4225-AD91-9419BD11EBC3}" type="presOf" srcId="{CC3E390A-5B6E-4C4B-9F80-C67B2590B0D6}" destId="{76B44667-1165-4140-A50D-5E81B2DA6414}" srcOrd="0" destOrd="0" presId="urn:microsoft.com/office/officeart/2005/8/layout/radial6"/>
    <dgm:cxn modelId="{C7ABE589-EB69-4130-BE54-CCC563287451}" type="presOf" srcId="{064B9AD3-E514-472A-B8C9-C8A2865EE26B}" destId="{CE60B442-AB56-41AC-B71A-B82A25DFC02D}" srcOrd="0" destOrd="0" presId="urn:microsoft.com/office/officeart/2005/8/layout/radial6"/>
    <dgm:cxn modelId="{F899FAF8-AD06-48BB-A116-EFC40F36F643}" srcId="{A7E40D1A-C65D-4AD5-91A6-4F67D70032E6}" destId="{064B9AD3-E514-472A-B8C9-C8A2865EE26B}" srcOrd="0" destOrd="0" parTransId="{B6D17EAD-09B9-4C05-B56F-DC38F9736CAE}" sibTransId="{F512222A-094F-482F-8747-E6C4A04DE7DD}"/>
    <dgm:cxn modelId="{9C529EBB-3523-44C6-BD2F-380A9698C52C}" type="presOf" srcId="{6E5377E1-A7C6-492E-A82A-6D2AFB7E4A77}" destId="{936B766A-6736-4960-86BC-6FC7A7C28D25}" srcOrd="0" destOrd="0" presId="urn:microsoft.com/office/officeart/2005/8/layout/radial6"/>
    <dgm:cxn modelId="{458075CA-4896-41B3-8F3F-647267CA31FE}" type="presParOf" srcId="{76B44667-1165-4140-A50D-5E81B2DA6414}" destId="{ABE41740-FBAB-4A9E-849A-990E41033CBA}" srcOrd="0" destOrd="0" presId="urn:microsoft.com/office/officeart/2005/8/layout/radial6"/>
    <dgm:cxn modelId="{6AECACE7-0A97-417D-A093-5C2D6C946788}" type="presParOf" srcId="{76B44667-1165-4140-A50D-5E81B2DA6414}" destId="{CE60B442-AB56-41AC-B71A-B82A25DFC02D}" srcOrd="1" destOrd="0" presId="urn:microsoft.com/office/officeart/2005/8/layout/radial6"/>
    <dgm:cxn modelId="{BCEFFACB-CE96-4121-97DF-C74B154C1F54}" type="presParOf" srcId="{76B44667-1165-4140-A50D-5E81B2DA6414}" destId="{4A362044-16F1-40E2-B452-B805AE4E1E9E}" srcOrd="2" destOrd="0" presId="urn:microsoft.com/office/officeart/2005/8/layout/radial6"/>
    <dgm:cxn modelId="{4F681464-C80A-473B-BF30-E4062677B764}" type="presParOf" srcId="{76B44667-1165-4140-A50D-5E81B2DA6414}" destId="{92581ECF-1CA5-45A3-8943-5DFEB36DB185}" srcOrd="3" destOrd="0" presId="urn:microsoft.com/office/officeart/2005/8/layout/radial6"/>
    <dgm:cxn modelId="{3594DBCC-849D-4ABC-B5FD-840C9635D1FF}" type="presParOf" srcId="{76B44667-1165-4140-A50D-5E81B2DA6414}" destId="{936B766A-6736-4960-86BC-6FC7A7C28D25}" srcOrd="4" destOrd="0" presId="urn:microsoft.com/office/officeart/2005/8/layout/radial6"/>
    <dgm:cxn modelId="{899390AC-8B02-41BA-8F19-6E1FF0FC9B21}" type="presParOf" srcId="{76B44667-1165-4140-A50D-5E81B2DA6414}" destId="{03A9A9D6-BA7A-423E-B951-6A9DB2BF5746}" srcOrd="5" destOrd="0" presId="urn:microsoft.com/office/officeart/2005/8/layout/radial6"/>
    <dgm:cxn modelId="{B3454599-B0AA-41EE-97B5-F592D8DC71F1}" type="presParOf" srcId="{76B44667-1165-4140-A50D-5E81B2DA6414}" destId="{83EF47DA-F5B2-4BC5-ADFC-A4B0BCCC7D41}" srcOrd="6" destOrd="0" presId="urn:microsoft.com/office/officeart/2005/8/layout/radial6"/>
    <dgm:cxn modelId="{BD42A3F1-2991-4E02-B7C8-95C555B85EF5}" type="presParOf" srcId="{76B44667-1165-4140-A50D-5E81B2DA6414}" destId="{9B530313-3A94-4451-9893-A84A4492B1B7}" srcOrd="7" destOrd="0" presId="urn:microsoft.com/office/officeart/2005/8/layout/radial6"/>
    <dgm:cxn modelId="{CE1F1956-E17E-4455-8291-9320112CAAB6}" type="presParOf" srcId="{76B44667-1165-4140-A50D-5E81B2DA6414}" destId="{0052DED0-6815-4550-99A1-AC636E867118}" srcOrd="8" destOrd="0" presId="urn:microsoft.com/office/officeart/2005/8/layout/radial6"/>
    <dgm:cxn modelId="{B9157989-7853-49AD-B23D-43606E78B56E}" type="presParOf" srcId="{76B44667-1165-4140-A50D-5E81B2DA6414}" destId="{C30AEE6D-6992-4FDE-8822-12D2264B2EFA}" srcOrd="9" destOrd="0" presId="urn:microsoft.com/office/officeart/2005/8/layout/radial6"/>
    <dgm:cxn modelId="{4F0A639A-DD0E-4F93-B0F0-28BA3BC4A562}" type="presParOf" srcId="{76B44667-1165-4140-A50D-5E81B2DA6414}" destId="{0698E277-765B-4349-8AC6-5125E21CC8D4}" srcOrd="10" destOrd="0" presId="urn:microsoft.com/office/officeart/2005/8/layout/radial6"/>
    <dgm:cxn modelId="{DAE440D3-6F5A-42DD-92FB-DFA1C0B4CDD5}" type="presParOf" srcId="{76B44667-1165-4140-A50D-5E81B2DA6414}" destId="{5E387D48-7AF1-422C-AEC6-23F24FEB0200}" srcOrd="11" destOrd="0" presId="urn:microsoft.com/office/officeart/2005/8/layout/radial6"/>
    <dgm:cxn modelId="{09458DC2-83F3-44C5-9603-59ACB038BC82}" type="presParOf" srcId="{76B44667-1165-4140-A50D-5E81B2DA6414}" destId="{98E933A0-049D-4519-8BDA-56AE1E3FAB78}" srcOrd="12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3E390A-5B6E-4C4B-9F80-C67B2590B0D6}" type="doc">
      <dgm:prSet loTypeId="urn:microsoft.com/office/officeart/2005/8/layout/radial6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E40D1A-C65D-4AD5-91A6-4F67D70032E6}">
      <dgm:prSet phldrT="[Text]" custT="1"/>
      <dgm:spPr>
        <a:blipFill rotWithShape="0">
          <a:blip xmlns:r="http://schemas.openxmlformats.org/officeDocument/2006/relationships" r:embed="rId1"/>
          <a:stretch>
            <a:fillRect l="1000" t="9000" r="-4000" b="-1000"/>
          </a:stretch>
        </a:blipFill>
      </dgm:spPr>
      <dgm:t>
        <a:bodyPr/>
        <a:lstStyle/>
        <a:p>
          <a:r>
            <a:rPr lang="en-US" sz="3200" dirty="0" smtClean="0"/>
            <a:t> ১৫ </a:t>
          </a:r>
          <a:r>
            <a:rPr lang="en-US" sz="3200" dirty="0" err="1" smtClean="0"/>
            <a:t>লিটার</a:t>
          </a:r>
          <a:r>
            <a:rPr lang="en-US" sz="3200" dirty="0" smtClean="0"/>
            <a:t> </a:t>
          </a:r>
          <a:endParaRPr lang="en-US" sz="3200" dirty="0"/>
        </a:p>
      </dgm:t>
    </dgm:pt>
    <dgm:pt modelId="{C5159059-72C8-4F56-8A40-984181ADA89C}" type="parTrans" cxnId="{1D8A60C6-AF6C-4A4F-964D-207A57C4F9E4}">
      <dgm:prSet/>
      <dgm:spPr/>
      <dgm:t>
        <a:bodyPr/>
        <a:lstStyle/>
        <a:p>
          <a:endParaRPr lang="en-US"/>
        </a:p>
      </dgm:t>
    </dgm:pt>
    <dgm:pt modelId="{1DD7E7AD-F7EE-41A2-9301-D500B38F5DA2}" type="sibTrans" cxnId="{1D8A60C6-AF6C-4A4F-964D-207A57C4F9E4}">
      <dgm:prSet/>
      <dgm:spPr/>
      <dgm:t>
        <a:bodyPr/>
        <a:lstStyle/>
        <a:p>
          <a:endParaRPr lang="en-US"/>
        </a:p>
      </dgm:t>
    </dgm:pt>
    <dgm:pt modelId="{064B9AD3-E514-472A-B8C9-C8A2865EE26B}">
      <dgm:prSet phldrT="[Text]"/>
      <dgm:spPr>
        <a:blipFill dpi="0" rotWithShape="0">
          <a:blip xmlns:r="http://schemas.openxmlformats.org/officeDocument/2006/relationships"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 r="3000"/>
          </a:stretch>
        </a:blipFill>
      </dgm:spPr>
      <dgm:t>
        <a:bodyPr/>
        <a:lstStyle/>
        <a:p>
          <a:endParaRPr lang="en-US" dirty="0"/>
        </a:p>
      </dgm:t>
    </dgm:pt>
    <dgm:pt modelId="{B6D17EAD-09B9-4C05-B56F-DC38F9736CAE}" type="parTrans" cxnId="{F899FAF8-AD06-48BB-A116-EFC40F36F643}">
      <dgm:prSet/>
      <dgm:spPr/>
      <dgm:t>
        <a:bodyPr/>
        <a:lstStyle/>
        <a:p>
          <a:endParaRPr lang="en-US"/>
        </a:p>
      </dgm:t>
    </dgm:pt>
    <dgm:pt modelId="{F512222A-094F-482F-8747-E6C4A04DE7DD}" type="sibTrans" cxnId="{F899FAF8-AD06-48BB-A116-EFC40F36F643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51ECB229-78A3-42BA-B08F-2FA448494451}">
      <dgm:prSet phldrT="[Text]"/>
      <dgm:spPr>
        <a:blipFill dpi="0" rotWithShape="0">
          <a:blip xmlns:r="http://schemas.openxmlformats.org/officeDocument/2006/relationships"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 t="10000" r="7000"/>
          </a:stretch>
        </a:blipFill>
      </dgm:spPr>
      <dgm:t>
        <a:bodyPr/>
        <a:lstStyle/>
        <a:p>
          <a:endParaRPr lang="en-US" dirty="0"/>
        </a:p>
      </dgm:t>
    </dgm:pt>
    <dgm:pt modelId="{76D1699C-F234-4115-B533-70C9AE0EC8C4}" type="parTrans" cxnId="{A729D4E8-4CFE-46A2-80AB-66FBFC32F07C}">
      <dgm:prSet/>
      <dgm:spPr/>
      <dgm:t>
        <a:bodyPr/>
        <a:lstStyle/>
        <a:p>
          <a:endParaRPr lang="en-US"/>
        </a:p>
      </dgm:t>
    </dgm:pt>
    <dgm:pt modelId="{365FC842-BA08-4595-8A76-AA089B455CCD}" type="sibTrans" cxnId="{A729D4E8-4CFE-46A2-80AB-66FBFC32F07C}">
      <dgm:prSet/>
      <dgm:spPr>
        <a:solidFill>
          <a:srgbClr val="C00000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endParaRPr lang="en-US"/>
        </a:p>
      </dgm:t>
    </dgm:pt>
    <dgm:pt modelId="{05E9989D-343B-4A84-BEA9-A86E25CA146E}">
      <dgm:prSet phldrT="[Text]"/>
      <dgm:spPr>
        <a:blipFill rotWithShape="0">
          <a:blip xmlns:r="http://schemas.openxmlformats.org/officeDocument/2006/relationships" r:embed="rId5"/>
          <a:stretch>
            <a:fillRect t="10000" r="7000"/>
          </a:stretch>
        </a:blipFill>
      </dgm:spPr>
      <dgm:t>
        <a:bodyPr/>
        <a:lstStyle/>
        <a:p>
          <a:endParaRPr lang="en-US" dirty="0"/>
        </a:p>
      </dgm:t>
    </dgm:pt>
    <dgm:pt modelId="{C0CCBA14-2460-498A-84EB-946EF6ABDD95}" type="parTrans" cxnId="{D0AC344C-DB0E-4BB8-887B-2C93952FAEB8}">
      <dgm:prSet/>
      <dgm:spPr/>
      <dgm:t>
        <a:bodyPr/>
        <a:lstStyle/>
        <a:p>
          <a:endParaRPr lang="en-US"/>
        </a:p>
      </dgm:t>
    </dgm:pt>
    <dgm:pt modelId="{61B366E7-689B-4CE9-B1F5-A76FDAE665BA}" type="sibTrans" cxnId="{D0AC344C-DB0E-4BB8-887B-2C93952FAEB8}">
      <dgm:prSet/>
      <dgm:spPr>
        <a:solidFill>
          <a:schemeClr val="accent5"/>
        </a:solidFill>
      </dgm:spPr>
      <dgm:t>
        <a:bodyPr/>
        <a:lstStyle/>
        <a:p>
          <a:endParaRPr lang="en-US"/>
        </a:p>
      </dgm:t>
    </dgm:pt>
    <dgm:pt modelId="{76B44667-1165-4140-A50D-5E81B2DA6414}" type="pres">
      <dgm:prSet presAssocID="{CC3E390A-5B6E-4C4B-9F80-C67B2590B0D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E41740-FBAB-4A9E-849A-990E41033CBA}" type="pres">
      <dgm:prSet presAssocID="{A7E40D1A-C65D-4AD5-91A6-4F67D70032E6}" presName="centerShape" presStyleLbl="node0" presStyleIdx="0" presStyleCnt="1" custScaleX="118232" custScaleY="141959" custLinFactNeighborX="1867" custLinFactNeighborY="2781"/>
      <dgm:spPr/>
      <dgm:t>
        <a:bodyPr/>
        <a:lstStyle/>
        <a:p>
          <a:endParaRPr lang="en-US"/>
        </a:p>
      </dgm:t>
    </dgm:pt>
    <dgm:pt modelId="{CE60B442-AB56-41AC-B71A-B82A25DFC02D}" type="pres">
      <dgm:prSet presAssocID="{064B9AD3-E514-472A-B8C9-C8A2865EE26B}" presName="node" presStyleLbl="node1" presStyleIdx="0" presStyleCnt="3" custScaleX="102969" custScaleY="1012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62044-16F1-40E2-B452-B805AE4E1E9E}" type="pres">
      <dgm:prSet presAssocID="{064B9AD3-E514-472A-B8C9-C8A2865EE26B}" presName="dummy" presStyleCnt="0"/>
      <dgm:spPr/>
    </dgm:pt>
    <dgm:pt modelId="{92581ECF-1CA5-45A3-8943-5DFEB36DB185}" type="pres">
      <dgm:prSet presAssocID="{F512222A-094F-482F-8747-E6C4A04DE7D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9B530313-3A94-4451-9893-A84A4492B1B7}" type="pres">
      <dgm:prSet presAssocID="{51ECB229-78A3-42BA-B08F-2FA448494451}" presName="node" presStyleLbl="node1" presStyleIdx="1" presStyleCnt="3" custScaleX="90140" custScaleY="133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2DED0-6815-4550-99A1-AC636E867118}" type="pres">
      <dgm:prSet presAssocID="{51ECB229-78A3-42BA-B08F-2FA448494451}" presName="dummy" presStyleCnt="0"/>
      <dgm:spPr/>
    </dgm:pt>
    <dgm:pt modelId="{C30AEE6D-6992-4FDE-8822-12D2264B2EFA}" type="pres">
      <dgm:prSet presAssocID="{365FC842-BA08-4595-8A76-AA089B455CC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0698E277-765B-4349-8AC6-5125E21CC8D4}" type="pres">
      <dgm:prSet presAssocID="{05E9989D-343B-4A84-BEA9-A86E25CA146E}" presName="node" presStyleLbl="node1" presStyleIdx="2" presStyleCnt="3" custScaleX="76450" custScaleY="589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87D48-7AF1-422C-AEC6-23F24FEB0200}" type="pres">
      <dgm:prSet presAssocID="{05E9989D-343B-4A84-BEA9-A86E25CA146E}" presName="dummy" presStyleCnt="0"/>
      <dgm:spPr/>
    </dgm:pt>
    <dgm:pt modelId="{98E933A0-049D-4519-8BDA-56AE1E3FAB78}" type="pres">
      <dgm:prSet presAssocID="{61B366E7-689B-4CE9-B1F5-A76FDAE665BA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1D8A60C6-AF6C-4A4F-964D-207A57C4F9E4}" srcId="{CC3E390A-5B6E-4C4B-9F80-C67B2590B0D6}" destId="{A7E40D1A-C65D-4AD5-91A6-4F67D70032E6}" srcOrd="0" destOrd="0" parTransId="{C5159059-72C8-4F56-8A40-984181ADA89C}" sibTransId="{1DD7E7AD-F7EE-41A2-9301-D500B38F5DA2}"/>
    <dgm:cxn modelId="{A5DEFBFE-0BE8-407A-B62E-14F8DA8D8651}" type="presOf" srcId="{F512222A-094F-482F-8747-E6C4A04DE7DD}" destId="{92581ECF-1CA5-45A3-8943-5DFEB36DB185}" srcOrd="0" destOrd="0" presId="urn:microsoft.com/office/officeart/2005/8/layout/radial6"/>
    <dgm:cxn modelId="{5BC81AFA-B1FD-49E5-9AE3-F1A2096A90D4}" type="presOf" srcId="{064B9AD3-E514-472A-B8C9-C8A2865EE26B}" destId="{CE60B442-AB56-41AC-B71A-B82A25DFC02D}" srcOrd="0" destOrd="0" presId="urn:microsoft.com/office/officeart/2005/8/layout/radial6"/>
    <dgm:cxn modelId="{F899FAF8-AD06-48BB-A116-EFC40F36F643}" srcId="{A7E40D1A-C65D-4AD5-91A6-4F67D70032E6}" destId="{064B9AD3-E514-472A-B8C9-C8A2865EE26B}" srcOrd="0" destOrd="0" parTransId="{B6D17EAD-09B9-4C05-B56F-DC38F9736CAE}" sibTransId="{F512222A-094F-482F-8747-E6C4A04DE7DD}"/>
    <dgm:cxn modelId="{BFC29473-1C18-4937-BDDC-A99BE7B6F5FB}" type="presOf" srcId="{A7E40D1A-C65D-4AD5-91A6-4F67D70032E6}" destId="{ABE41740-FBAB-4A9E-849A-990E41033CBA}" srcOrd="0" destOrd="0" presId="urn:microsoft.com/office/officeart/2005/8/layout/radial6"/>
    <dgm:cxn modelId="{95BD1F69-6281-4174-A770-06039A2AB120}" type="presOf" srcId="{05E9989D-343B-4A84-BEA9-A86E25CA146E}" destId="{0698E277-765B-4349-8AC6-5125E21CC8D4}" srcOrd="0" destOrd="0" presId="urn:microsoft.com/office/officeart/2005/8/layout/radial6"/>
    <dgm:cxn modelId="{8AC94965-050C-42E7-84A3-034AED768D6C}" type="presOf" srcId="{CC3E390A-5B6E-4C4B-9F80-C67B2590B0D6}" destId="{76B44667-1165-4140-A50D-5E81B2DA6414}" srcOrd="0" destOrd="0" presId="urn:microsoft.com/office/officeart/2005/8/layout/radial6"/>
    <dgm:cxn modelId="{D0AC344C-DB0E-4BB8-887B-2C93952FAEB8}" srcId="{A7E40D1A-C65D-4AD5-91A6-4F67D70032E6}" destId="{05E9989D-343B-4A84-BEA9-A86E25CA146E}" srcOrd="2" destOrd="0" parTransId="{C0CCBA14-2460-498A-84EB-946EF6ABDD95}" sibTransId="{61B366E7-689B-4CE9-B1F5-A76FDAE665BA}"/>
    <dgm:cxn modelId="{A4D44014-632A-4AAE-86FA-B525703307F1}" type="presOf" srcId="{51ECB229-78A3-42BA-B08F-2FA448494451}" destId="{9B530313-3A94-4451-9893-A84A4492B1B7}" srcOrd="0" destOrd="0" presId="urn:microsoft.com/office/officeart/2005/8/layout/radial6"/>
    <dgm:cxn modelId="{9FA71546-E5A7-4802-A7B3-7C488FD2D468}" type="presOf" srcId="{61B366E7-689B-4CE9-B1F5-A76FDAE665BA}" destId="{98E933A0-049D-4519-8BDA-56AE1E3FAB78}" srcOrd="0" destOrd="0" presId="urn:microsoft.com/office/officeart/2005/8/layout/radial6"/>
    <dgm:cxn modelId="{A729D4E8-4CFE-46A2-80AB-66FBFC32F07C}" srcId="{A7E40D1A-C65D-4AD5-91A6-4F67D70032E6}" destId="{51ECB229-78A3-42BA-B08F-2FA448494451}" srcOrd="1" destOrd="0" parTransId="{76D1699C-F234-4115-B533-70C9AE0EC8C4}" sibTransId="{365FC842-BA08-4595-8A76-AA089B455CCD}"/>
    <dgm:cxn modelId="{9BFE0BD3-CC42-4D61-A004-A58B7F78364B}" type="presOf" srcId="{365FC842-BA08-4595-8A76-AA089B455CCD}" destId="{C30AEE6D-6992-4FDE-8822-12D2264B2EFA}" srcOrd="0" destOrd="0" presId="urn:microsoft.com/office/officeart/2005/8/layout/radial6"/>
    <dgm:cxn modelId="{73EF70E0-8E66-4E9F-A9A9-0A3FF40A8534}" type="presParOf" srcId="{76B44667-1165-4140-A50D-5E81B2DA6414}" destId="{ABE41740-FBAB-4A9E-849A-990E41033CBA}" srcOrd="0" destOrd="0" presId="urn:microsoft.com/office/officeart/2005/8/layout/radial6"/>
    <dgm:cxn modelId="{E805CB34-5E3B-45D5-A785-7B39195F0188}" type="presParOf" srcId="{76B44667-1165-4140-A50D-5E81B2DA6414}" destId="{CE60B442-AB56-41AC-B71A-B82A25DFC02D}" srcOrd="1" destOrd="0" presId="urn:microsoft.com/office/officeart/2005/8/layout/radial6"/>
    <dgm:cxn modelId="{7E2AF465-34CF-48C5-A971-BB57A646B493}" type="presParOf" srcId="{76B44667-1165-4140-A50D-5E81B2DA6414}" destId="{4A362044-16F1-40E2-B452-B805AE4E1E9E}" srcOrd="2" destOrd="0" presId="urn:microsoft.com/office/officeart/2005/8/layout/radial6"/>
    <dgm:cxn modelId="{5E895BD9-8DFC-4107-A89E-FC792630364A}" type="presParOf" srcId="{76B44667-1165-4140-A50D-5E81B2DA6414}" destId="{92581ECF-1CA5-45A3-8943-5DFEB36DB185}" srcOrd="3" destOrd="0" presId="urn:microsoft.com/office/officeart/2005/8/layout/radial6"/>
    <dgm:cxn modelId="{74B250CA-3514-426A-9EB2-45AC8B9E5941}" type="presParOf" srcId="{76B44667-1165-4140-A50D-5E81B2DA6414}" destId="{9B530313-3A94-4451-9893-A84A4492B1B7}" srcOrd="4" destOrd="0" presId="urn:microsoft.com/office/officeart/2005/8/layout/radial6"/>
    <dgm:cxn modelId="{64346B42-A654-4AAA-A05A-A8F55E87CDB6}" type="presParOf" srcId="{76B44667-1165-4140-A50D-5E81B2DA6414}" destId="{0052DED0-6815-4550-99A1-AC636E867118}" srcOrd="5" destOrd="0" presId="urn:microsoft.com/office/officeart/2005/8/layout/radial6"/>
    <dgm:cxn modelId="{69C2A0C1-B34B-419F-9642-9286FA85E301}" type="presParOf" srcId="{76B44667-1165-4140-A50D-5E81B2DA6414}" destId="{C30AEE6D-6992-4FDE-8822-12D2264B2EFA}" srcOrd="6" destOrd="0" presId="urn:microsoft.com/office/officeart/2005/8/layout/radial6"/>
    <dgm:cxn modelId="{C0EA1907-5098-4393-BBD1-D365BE1CE594}" type="presParOf" srcId="{76B44667-1165-4140-A50D-5E81B2DA6414}" destId="{0698E277-765B-4349-8AC6-5125E21CC8D4}" srcOrd="7" destOrd="0" presId="urn:microsoft.com/office/officeart/2005/8/layout/radial6"/>
    <dgm:cxn modelId="{AE269870-162F-49D5-9B11-535F373C644D}" type="presParOf" srcId="{76B44667-1165-4140-A50D-5E81B2DA6414}" destId="{5E387D48-7AF1-422C-AEC6-23F24FEB0200}" srcOrd="8" destOrd="0" presId="urn:microsoft.com/office/officeart/2005/8/layout/radial6"/>
    <dgm:cxn modelId="{2D2A70B7-A3D2-4670-A618-588704D53C01}" type="presParOf" srcId="{76B44667-1165-4140-A50D-5E81B2DA6414}" destId="{98E933A0-049D-4519-8BDA-56AE1E3FAB78}" srcOrd="9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933A0-049D-4519-8BDA-56AE1E3FAB78}">
      <dsp:nvSpPr>
        <dsp:cNvPr id="0" name=""/>
        <dsp:cNvSpPr/>
      </dsp:nvSpPr>
      <dsp:spPr>
        <a:xfrm>
          <a:off x="528166" y="610439"/>
          <a:ext cx="3526196" cy="3526196"/>
        </a:xfrm>
        <a:prstGeom prst="blockArc">
          <a:avLst>
            <a:gd name="adj1" fmla="val 10673026"/>
            <a:gd name="adj2" fmla="val 16228048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0AEE6D-6992-4FDE-8822-12D2264B2EFA}">
      <dsp:nvSpPr>
        <dsp:cNvPr id="0" name=""/>
        <dsp:cNvSpPr/>
      </dsp:nvSpPr>
      <dsp:spPr>
        <a:xfrm>
          <a:off x="529341" y="674034"/>
          <a:ext cx="3526196" cy="3526196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EF47DA-F5B2-4BC5-ADFC-A4B0BCCC7D41}">
      <dsp:nvSpPr>
        <dsp:cNvPr id="0" name=""/>
        <dsp:cNvSpPr/>
      </dsp:nvSpPr>
      <dsp:spPr>
        <a:xfrm>
          <a:off x="529341" y="674034"/>
          <a:ext cx="3526196" cy="3526196"/>
        </a:xfrm>
        <a:prstGeom prst="blockArc">
          <a:avLst>
            <a:gd name="adj1" fmla="val 0"/>
            <a:gd name="adj2" fmla="val 5400000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581ECF-1CA5-45A3-8943-5DFEB36DB185}">
      <dsp:nvSpPr>
        <dsp:cNvPr id="0" name=""/>
        <dsp:cNvSpPr/>
      </dsp:nvSpPr>
      <dsp:spPr>
        <a:xfrm>
          <a:off x="530514" y="610456"/>
          <a:ext cx="3526196" cy="3526196"/>
        </a:xfrm>
        <a:prstGeom prst="blockArc">
          <a:avLst>
            <a:gd name="adj1" fmla="val 16223360"/>
            <a:gd name="adj2" fmla="val 126939"/>
            <a:gd name="adj3" fmla="val 464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E41740-FBAB-4A9E-849A-990E41033CBA}">
      <dsp:nvSpPr>
        <dsp:cNvPr id="0" name=""/>
        <dsp:cNvSpPr/>
      </dsp:nvSpPr>
      <dsp:spPr>
        <a:xfrm>
          <a:off x="898080" y="922888"/>
          <a:ext cx="2788717" cy="267977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 l="1000" t="9000" r="-4000" b="-1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৪০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লিটার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2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306478" y="1315332"/>
        <a:ext cx="1971921" cy="1894889"/>
      </dsp:txXfrm>
    </dsp:sp>
    <dsp:sp modelId="{CE60B442-AB56-41AC-B71A-B82A25DFC02D}">
      <dsp:nvSpPr>
        <dsp:cNvPr id="0" name=""/>
        <dsp:cNvSpPr/>
      </dsp:nvSpPr>
      <dsp:spPr>
        <a:xfrm>
          <a:off x="1728330" y="0"/>
          <a:ext cx="1153971" cy="1302795"/>
        </a:xfrm>
        <a:prstGeom prst="ellipse">
          <a:avLst/>
        </a:prstGeom>
        <a:blipFill dpi="0" rotWithShape="0">
          <a:blip xmlns:r="http://schemas.openxmlformats.org/officeDocument/2006/relationships" r:embed="rId2"/>
          <a:srcRect/>
          <a:stretch>
            <a:fillRect l="3000" r="3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0" kern="1200" dirty="0"/>
        </a:p>
      </dsp:txBody>
      <dsp:txXfrm>
        <a:off x="1897325" y="190790"/>
        <a:ext cx="815981" cy="921215"/>
      </dsp:txXfrm>
    </dsp:sp>
    <dsp:sp modelId="{936B766A-6736-4960-86BC-6FC7A7C28D25}">
      <dsp:nvSpPr>
        <dsp:cNvPr id="0" name=""/>
        <dsp:cNvSpPr/>
      </dsp:nvSpPr>
      <dsp:spPr>
        <a:xfrm>
          <a:off x="3446563" y="1869060"/>
          <a:ext cx="1136145" cy="1136145"/>
        </a:xfrm>
        <a:prstGeom prst="ellipse">
          <a:avLst/>
        </a:prstGeom>
        <a:blipFill dpi="0" rotWithShape="0">
          <a:blip xmlns:r="http://schemas.openxmlformats.org/officeDocument/2006/relationships" r:embed="rId3"/>
          <a:srcRect/>
          <a:stretch>
            <a:fillRect l="-26000" t="-21000" r="-23000" b="-10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3612948" y="2035445"/>
        <a:ext cx="803375" cy="803375"/>
      </dsp:txXfrm>
    </dsp:sp>
    <dsp:sp modelId="{9B530313-3A94-4451-9893-A84A4492B1B7}">
      <dsp:nvSpPr>
        <dsp:cNvPr id="0" name=""/>
        <dsp:cNvSpPr/>
      </dsp:nvSpPr>
      <dsp:spPr>
        <a:xfrm>
          <a:off x="1724366" y="3591257"/>
          <a:ext cx="1136145" cy="1136145"/>
        </a:xfrm>
        <a:prstGeom prst="ellipse">
          <a:avLst/>
        </a:prstGeom>
        <a:blipFill dpi="0" rotWithShape="0">
          <a:blip xmlns:r="http://schemas.openxmlformats.org/officeDocument/2006/relationships" r:embed="rId4"/>
          <a:srcRect/>
          <a:stretch>
            <a:fillRect t="10000" r="7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1890751" y="3757642"/>
        <a:ext cx="803375" cy="803375"/>
      </dsp:txXfrm>
    </dsp:sp>
    <dsp:sp modelId="{0698E277-765B-4349-8AC6-5125E21CC8D4}">
      <dsp:nvSpPr>
        <dsp:cNvPr id="0" name=""/>
        <dsp:cNvSpPr/>
      </dsp:nvSpPr>
      <dsp:spPr>
        <a:xfrm>
          <a:off x="2169" y="1869060"/>
          <a:ext cx="1136145" cy="1136145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 t="10000" r="7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168554" y="2035445"/>
        <a:ext cx="803375" cy="803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933A0-049D-4519-8BDA-56AE1E3FAB78}">
      <dsp:nvSpPr>
        <dsp:cNvPr id="0" name=""/>
        <dsp:cNvSpPr/>
      </dsp:nvSpPr>
      <dsp:spPr>
        <a:xfrm>
          <a:off x="420798" y="562504"/>
          <a:ext cx="3725443" cy="3725443"/>
        </a:xfrm>
        <a:prstGeom prst="blockArc">
          <a:avLst>
            <a:gd name="adj1" fmla="val 9000000"/>
            <a:gd name="adj2" fmla="val 16200000"/>
            <a:gd name="adj3" fmla="val 4644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0AEE6D-6992-4FDE-8822-12D2264B2EFA}">
      <dsp:nvSpPr>
        <dsp:cNvPr id="0" name=""/>
        <dsp:cNvSpPr/>
      </dsp:nvSpPr>
      <dsp:spPr>
        <a:xfrm>
          <a:off x="420798" y="562504"/>
          <a:ext cx="3725443" cy="3725443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solidFill>
          <a:srgbClr val="C00000"/>
        </a:solidFill>
        <a:ln>
          <a:solidFill>
            <a:schemeClr val="lt1">
              <a:hueOff val="0"/>
              <a:satOff val="0"/>
              <a:lumOff val="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581ECF-1CA5-45A3-8943-5DFEB36DB185}">
      <dsp:nvSpPr>
        <dsp:cNvPr id="0" name=""/>
        <dsp:cNvSpPr/>
      </dsp:nvSpPr>
      <dsp:spPr>
        <a:xfrm>
          <a:off x="420798" y="562504"/>
          <a:ext cx="3725443" cy="3725443"/>
        </a:xfrm>
        <a:prstGeom prst="blockArc">
          <a:avLst>
            <a:gd name="adj1" fmla="val 16200000"/>
            <a:gd name="adj2" fmla="val 1800000"/>
            <a:gd name="adj3" fmla="val 4644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E41740-FBAB-4A9E-849A-990E41033CBA}">
      <dsp:nvSpPr>
        <dsp:cNvPr id="0" name=""/>
        <dsp:cNvSpPr/>
      </dsp:nvSpPr>
      <dsp:spPr>
        <a:xfrm>
          <a:off x="1336889" y="1308249"/>
          <a:ext cx="2029139" cy="24363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 l="1000" t="9000" r="-4000" b="-1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 ১৫ </a:t>
          </a:r>
          <a:r>
            <a:rPr lang="en-US" sz="3200" kern="1200" dirty="0" err="1" smtClean="0"/>
            <a:t>লিটার</a:t>
          </a:r>
          <a:r>
            <a:rPr lang="en-US" sz="3200" kern="1200" dirty="0" smtClean="0"/>
            <a:t> </a:t>
          </a:r>
          <a:endParaRPr lang="en-US" sz="3200" kern="1200" dirty="0"/>
        </a:p>
      </dsp:txBody>
      <dsp:txXfrm>
        <a:off x="1634050" y="1665044"/>
        <a:ext cx="1434817" cy="1722760"/>
      </dsp:txXfrm>
    </dsp:sp>
    <dsp:sp modelId="{CE60B442-AB56-41AC-B71A-B82A25DFC02D}">
      <dsp:nvSpPr>
        <dsp:cNvPr id="0" name=""/>
        <dsp:cNvSpPr/>
      </dsp:nvSpPr>
      <dsp:spPr>
        <a:xfrm>
          <a:off x="1665003" y="-2311"/>
          <a:ext cx="1237033" cy="1216129"/>
        </a:xfrm>
        <a:prstGeom prst="ellipse">
          <a:avLst/>
        </a:prstGeom>
        <a:blipFill dpi="0" rotWithShape="0">
          <a:blip xmlns:r="http://schemas.openxmlformats.org/officeDocument/2006/relationships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 r="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 dirty="0"/>
        </a:p>
      </dsp:txBody>
      <dsp:txXfrm>
        <a:off x="1846162" y="175787"/>
        <a:ext cx="874715" cy="859933"/>
      </dsp:txXfrm>
    </dsp:sp>
    <dsp:sp modelId="{9B530313-3A94-4451-9893-A84A4492B1B7}">
      <dsp:nvSpPr>
        <dsp:cNvPr id="0" name=""/>
        <dsp:cNvSpPr/>
      </dsp:nvSpPr>
      <dsp:spPr>
        <a:xfrm>
          <a:off x="3317774" y="2531026"/>
          <a:ext cx="1082910" cy="1607870"/>
        </a:xfrm>
        <a:prstGeom prst="ellipse">
          <a:avLst/>
        </a:prstGeom>
        <a:blipFill dpi="0" rotWithShape="0">
          <a:blip xmlns:r="http://schemas.openxmlformats.org/officeDocument/2006/relationships"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 t="10000" r="7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0" kern="1200" dirty="0"/>
        </a:p>
      </dsp:txBody>
      <dsp:txXfrm>
        <a:off x="3476362" y="2766493"/>
        <a:ext cx="765734" cy="1136936"/>
      </dsp:txXfrm>
    </dsp:sp>
    <dsp:sp modelId="{0698E277-765B-4349-8AC6-5125E21CC8D4}">
      <dsp:nvSpPr>
        <dsp:cNvPr id="0" name=""/>
        <dsp:cNvSpPr/>
      </dsp:nvSpPr>
      <dsp:spPr>
        <a:xfrm>
          <a:off x="248588" y="2980733"/>
          <a:ext cx="918443" cy="70845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 t="10000" r="7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 dirty="0"/>
        </a:p>
      </dsp:txBody>
      <dsp:txXfrm>
        <a:off x="383091" y="3084484"/>
        <a:ext cx="649437" cy="500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67985-0176-434A-AA9F-EBFBCA1BE719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C4C92-4A51-460B-A9B2-CD4AC53A45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419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5249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9073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4231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6216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6911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5636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8945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4858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1849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6598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6223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9653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9013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ভিডিওটি দেখিয়ে</a:t>
            </a:r>
            <a:r>
              <a:rPr lang="bn-BD" baseline="0" dirty="0" smtClean="0"/>
              <a:t> শিক্ষার্থীদেরকে প্রশ্ন করা যেতে পারে ; রনি ১২টি বস্তাকে বিভিন্ন ভাবে সাজাতে গিয়ে প্রতি তাকে  কয়টি করে বস্তা রেখেছে তার একটি তালিকা তৈরি কর ? রনি ১৬টি বস্তাকে বিভিন্ন ভাবে সাজাতে গিয়ে প্রতি তাকে  কয়টি করে বস্তা রেখেছে তার একটি তালিকা তৈরি কর ? তালিকা দুইটি থেকে সাধারণ(common) বস্তার সংখ্যা গুলো লেখ ? সাধারণ(common) বস্তার সংখ্যা গুলো হতে সবচেয়ে বড় সংখ্যাটি কত ? ইত্যাদি প্রশ্নের মাধ্যমে গ.সা.গু. কী  ধারণা দেওয়া যেতে পারে । </a:t>
            </a:r>
            <a:endParaRPr lang="en-GB" dirty="0" smtClean="0"/>
          </a:p>
          <a:p>
            <a:r>
              <a:rPr lang="bn-BD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6950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64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9073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u"/>
    <p:sndAc>
      <p:stSnd>
        <p:snd r:embed="rId1" name="bomb.wav" builtIn="1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B8EA8E-054E-4428-A750-106BAAFD45CB}" type="datetimeFigureOut">
              <a:rPr lang="en-US" smtClean="0"/>
              <a:pPr/>
              <a:t>10-Jan-20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37E8A5-A86F-4935-A046-E14496B8977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 dir="u"/>
    <p:sndAc>
      <p:stSnd>
        <p:snd r:embed="rId13" name="bomb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microsoft.com/office/2007/relationships/diagramDrawing" Target="../diagrams/drawing1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/>
            </a:gs>
            <a:gs pos="85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574766"/>
            <a:ext cx="7759337" cy="2325188"/>
          </a:xfrm>
          <a:solidFill>
            <a:schemeClr val="accent3">
              <a:lumMod val="50000"/>
            </a:schemeClr>
          </a:solidFill>
          <a:ln w="76200">
            <a:solidFill>
              <a:schemeClr val="tx1"/>
            </a:solidFill>
          </a:ln>
        </p:spPr>
        <p:txBody>
          <a:bodyPr>
            <a:prstTxWarp prst="textWave4">
              <a:avLst>
                <a:gd name="adj1" fmla="val 0"/>
                <a:gd name="adj2" fmla="val -10000"/>
              </a:avLst>
            </a:prstTxWarp>
            <a:noAutofit/>
          </a:bodyPr>
          <a:lstStyle/>
          <a:p>
            <a:r>
              <a:rPr lang="bn-BD" sz="7200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 descr="Chrysanthemu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97724"/>
            <a:ext cx="8417169" cy="5275384"/>
          </a:xfrm>
          <a:prstGeom prst="star7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7752576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0154" y="504016"/>
            <a:ext cx="6706325" cy="3552169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73456" y="1918511"/>
            <a:ext cx="5508767" cy="759399"/>
            <a:chOff x="573456" y="1918511"/>
            <a:chExt cx="5508767" cy="759399"/>
          </a:xfrm>
        </p:grpSpPr>
        <p:sp>
          <p:nvSpPr>
            <p:cNvPr id="18" name="Down Arrow 17"/>
            <p:cNvSpPr/>
            <p:nvPr/>
          </p:nvSpPr>
          <p:spPr>
            <a:xfrm rot="16994117">
              <a:off x="3204598" y="-199714"/>
              <a:ext cx="702159" cy="5053090"/>
            </a:xfrm>
            <a:prstGeom prst="downArrow">
              <a:avLst>
                <a:gd name="adj1" fmla="val 26307"/>
                <a:gd name="adj2" fmla="val 78758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Down Arrow 18"/>
            <p:cNvSpPr/>
            <p:nvPr/>
          </p:nvSpPr>
          <p:spPr>
            <a:xfrm rot="17789591">
              <a:off x="1610378" y="881589"/>
              <a:ext cx="608221" cy="2682065"/>
            </a:xfrm>
            <a:prstGeom prst="downArrow">
              <a:avLst>
                <a:gd name="adj1" fmla="val 26307"/>
                <a:gd name="adj2" fmla="val 78758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ounded Rectangle 25"/>
          <p:cNvSpPr/>
          <p:nvPr/>
        </p:nvSpPr>
        <p:spPr>
          <a:xfrm rot="16200000">
            <a:off x="-375139" y="1305648"/>
            <a:ext cx="2617839" cy="850605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গসাগু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1355" y="4051501"/>
            <a:ext cx="886264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১২এবং ৩০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এর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সাধারণ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কমন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)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মৌলিক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গুণনীকগুলো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হলো</a:t>
            </a:r>
            <a:r>
              <a:rPr lang="en-US" sz="32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২,৩ । </a:t>
            </a:r>
            <a:r>
              <a:rPr lang="en-US" sz="32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১২ </a:t>
            </a:r>
            <a:r>
              <a:rPr lang="en-US" sz="3200" b="1" cap="none" spc="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এবং</a:t>
            </a:r>
            <a:r>
              <a:rPr lang="en-US" sz="32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৩০এর </a:t>
            </a:r>
            <a:r>
              <a:rPr lang="en-US" sz="3200" b="1" cap="none" spc="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গ.সা.গু</a:t>
            </a:r>
            <a:r>
              <a:rPr lang="en-US" sz="32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২</a:t>
            </a:r>
            <a:r>
              <a:rPr lang="en-US" sz="32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×</a:t>
            </a:r>
            <a:r>
              <a:rPr lang="en-US" sz="32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৩=৬</a:t>
            </a:r>
            <a:endParaRPr lang="en-US" sz="32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5251938"/>
            <a:ext cx="9144000" cy="1312985"/>
          </a:xfrm>
          <a:prstGeom prst="roundRect">
            <a:avLst>
              <a:gd name="adj" fmla="val 4464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7030A0"/>
                </a:solidFill>
              </a:rPr>
              <a:t>প্রদত্ত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সংখ্যাগুলোর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সাধারণ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মৌলিক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গুণনীয়কগুলোর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ধারাবাহিক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গুণফলকে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গ.সা.গু</a:t>
            </a:r>
            <a:r>
              <a:rPr lang="en-US" sz="3600" dirty="0" smtClean="0">
                <a:solidFill>
                  <a:srgbClr val="7030A0"/>
                </a:solidFill>
              </a:rPr>
              <a:t>. </a:t>
            </a:r>
            <a:r>
              <a:rPr lang="en-US" sz="3600" dirty="0" err="1" smtClean="0">
                <a:solidFill>
                  <a:srgbClr val="7030A0"/>
                </a:solidFill>
              </a:rPr>
              <a:t>বলে</a:t>
            </a:r>
            <a:r>
              <a:rPr lang="en-US" sz="3600" dirty="0" smtClean="0">
                <a:solidFill>
                  <a:srgbClr val="7030A0"/>
                </a:solidFill>
              </a:rPr>
              <a:t> ।</a:t>
            </a:r>
            <a:endParaRPr lang="en-US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923073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81354" y="2625969"/>
            <a:ext cx="8862646" cy="3048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ri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১২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মৌলিক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গুণনীয়কগুলো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২,২,৩</a:t>
            </a:r>
          </a:p>
          <a:p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৩০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মৌলিক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গুণনীয়কগুলো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২,৩,৫</a:t>
            </a:r>
            <a:endParaRPr lang="en-US" sz="48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3600" dirty="0" smtClean="0">
                <a:solidFill>
                  <a:srgbClr val="C00000"/>
                </a:solidFill>
              </a:rPr>
              <a:t>১২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smtClean="0">
                <a:solidFill>
                  <a:srgbClr val="C00000"/>
                </a:solidFill>
              </a:rPr>
              <a:t>ও </a:t>
            </a:r>
            <a:r>
              <a:rPr lang="en-US" sz="3600" dirty="0" smtClean="0">
                <a:solidFill>
                  <a:srgbClr val="C00000"/>
                </a:solidFill>
              </a:rPr>
              <a:t>৩০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এর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সাধারণ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মৌলিক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গুণনীয়কগুলো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smtClean="0">
                <a:solidFill>
                  <a:srgbClr val="C00000"/>
                </a:solidFill>
              </a:rPr>
              <a:t>২,৩</a:t>
            </a:r>
            <a:endParaRPr lang="en-US" sz="3600" dirty="0" smtClean="0">
              <a:solidFill>
                <a:srgbClr val="C00000"/>
              </a:solidFill>
            </a:endParaRPr>
          </a:p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এ </a:t>
            </a:r>
            <a:r>
              <a:rPr lang="en-US" sz="3600" dirty="0" err="1" smtClean="0">
                <a:solidFill>
                  <a:srgbClr val="C00000"/>
                </a:solidFill>
              </a:rPr>
              <a:t>দের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গ.সা.গু</a:t>
            </a:r>
            <a:r>
              <a:rPr lang="en-US" sz="3600" dirty="0" smtClean="0">
                <a:solidFill>
                  <a:srgbClr val="C00000"/>
                </a:solidFill>
              </a:rPr>
              <a:t> = </a:t>
            </a:r>
            <a:r>
              <a:rPr lang="en-US" sz="3600" dirty="0" smtClean="0">
                <a:solidFill>
                  <a:srgbClr val="C00000"/>
                </a:solidFill>
              </a:rPr>
              <a:t>২×৩ </a:t>
            </a:r>
            <a:r>
              <a:rPr lang="en-US" sz="3600" dirty="0" smtClean="0">
                <a:solidFill>
                  <a:srgbClr val="C00000"/>
                </a:solidFill>
              </a:rPr>
              <a:t>= </a:t>
            </a:r>
            <a:r>
              <a:rPr lang="en-US" sz="3600" dirty="0" smtClean="0">
                <a:solidFill>
                  <a:srgbClr val="C00000"/>
                </a:solidFill>
              </a:rPr>
              <a:t>৬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63414" y="0"/>
            <a:ext cx="8217878" cy="1992924"/>
          </a:xfrm>
          <a:prstGeom prst="ellipse">
            <a:avLst/>
          </a:prstGeom>
          <a:solidFill>
            <a:srgbClr val="7030A0"/>
          </a:solidFill>
          <a:ln w="762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মৌলিক গু</a:t>
            </a:r>
            <a:r>
              <a:rPr lang="en-US" sz="40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ণনীয়</a:t>
            </a:r>
            <a:r>
              <a:rPr lang="bn-BD" sz="4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কের সাহায্যে </a:t>
            </a:r>
            <a:r>
              <a:rPr lang="en-US" sz="4000" dirty="0" smtClean="0"/>
              <a:t>১২ ও ৩০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গসাগু</a:t>
            </a:r>
            <a:r>
              <a:rPr lang="en-US" sz="4000" dirty="0" smtClean="0"/>
              <a:t> </a:t>
            </a:r>
            <a:r>
              <a:rPr lang="en-US" sz="4000" dirty="0" err="1" smtClean="0"/>
              <a:t>নির্ণয়</a:t>
            </a:r>
            <a:endParaRPr lang="en-US" sz="4000" dirty="0"/>
          </a:p>
        </p:txBody>
      </p:sp>
    </p:spTree>
  </p:cSld>
  <p:clrMapOvr>
    <a:masterClrMapping/>
  </p:clrMapOvr>
  <p:transition spd="slow">
    <p:wipe dir="u"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47222" y="2447289"/>
            <a:ext cx="8711583" cy="2762310"/>
            <a:chOff x="247222" y="2447289"/>
            <a:chExt cx="8711583" cy="2762310"/>
          </a:xfrm>
        </p:grpSpPr>
        <p:sp>
          <p:nvSpPr>
            <p:cNvPr id="2" name="TextBox 1"/>
            <p:cNvSpPr txBox="1"/>
            <p:nvPr/>
          </p:nvSpPr>
          <p:spPr>
            <a:xfrm>
              <a:off x="247222" y="2447289"/>
              <a:ext cx="8711583" cy="828345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en-US" sz="36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মৌলিক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</a:t>
              </a:r>
              <a:r>
                <a:rPr lang="en-US" sz="36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ণনীয়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কের সাহায্যে 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গ.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 নির্ণয় </a:t>
              </a:r>
              <a:r>
                <a:rPr lang="en-US" sz="36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;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6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66666" y="4137660"/>
              <a:ext cx="4294154" cy="10719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, ৮ ও ১২   </a:t>
              </a:r>
              <a:endParaRPr lang="en-US" sz="36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143000" y="443818"/>
            <a:ext cx="6217920" cy="1545001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600" u="sng" dirty="0" err="1" smtClean="0">
                <a:ln w="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bn-BD" sz="3600" u="sng" dirty="0" smtClean="0">
                <a:ln w="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u="sng" dirty="0" smtClean="0">
                <a:ln w="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  </a:t>
            </a:r>
            <a:endParaRPr lang="en-US" sz="3600" u="sng" dirty="0">
              <a:ln w="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8885818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2204" y="667635"/>
            <a:ext cx="9050215" cy="4790941"/>
            <a:chOff x="-515154" y="502276"/>
            <a:chExt cx="10146437" cy="4893972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graphicFrame>
          <p:nvGraphicFramePr>
            <p:cNvPr id="7" name="Diagram 6"/>
            <p:cNvGraphicFramePr/>
            <p:nvPr>
              <p:extLst>
                <p:ext uri="{D42A27DB-BD31-4B8C-83A1-F6EECF244321}">
                  <p14:modId xmlns="" xmlns:p14="http://schemas.microsoft.com/office/powerpoint/2010/main" val="723504041"/>
                </p:ext>
              </p:extLst>
            </p:nvPr>
          </p:nvGraphicFramePr>
          <p:xfrm>
            <a:off x="-515154" y="502276"/>
            <a:ext cx="5140230" cy="489397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="" xmlns:p14="http://schemas.microsoft.com/office/powerpoint/2010/main" val="2038368762"/>
                </p:ext>
              </p:extLst>
            </p:nvPr>
          </p:nvGraphicFramePr>
          <p:xfrm>
            <a:off x="4418859" y="516061"/>
            <a:ext cx="5212424" cy="46213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sp>
        <p:nvSpPr>
          <p:cNvPr id="10" name="TextBox 9"/>
          <p:cNvSpPr txBox="1"/>
          <p:nvPr/>
        </p:nvSpPr>
        <p:spPr>
          <a:xfrm>
            <a:off x="81022" y="5370653"/>
            <a:ext cx="9062977" cy="1400537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586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5400" dirty="0" smtClean="0">
                <a:ln>
                  <a:solidFill>
                    <a:srgbClr val="0033CC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সর্বাধিক  কত মাপের মগ দ্বারা বালতি দু</a:t>
            </a:r>
            <a:r>
              <a:rPr lang="en-US" sz="5400" dirty="0" smtClean="0">
                <a:ln>
                  <a:solidFill>
                    <a:srgbClr val="0033CC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bn-BD" sz="5400" dirty="0" smtClean="0">
                <a:ln>
                  <a:solidFill>
                    <a:srgbClr val="0033CC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  তরলে পূর্ণ করা যাবে এবং কোন বালতিতে কত মগ তরল আছে নির্ণয় কর । </a:t>
            </a:r>
            <a:endParaRPr lang="en-US" sz="5400" dirty="0">
              <a:ln>
                <a:solidFill>
                  <a:srgbClr val="0033CC"/>
                </a:solidFill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5485" y="351692"/>
            <a:ext cx="4663439" cy="1363395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-1783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7200" b="1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</a:t>
            </a:r>
            <a:r>
              <a:rPr lang="bn-BD" sz="7200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 কাজ </a:t>
            </a:r>
            <a:endParaRPr lang="en-US" sz="7200" b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4484211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304800"/>
            <a:ext cx="39624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60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60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5638800"/>
            <a:ext cx="526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Picture 2" descr="http://www.lrhsd.org/cms/lib05/NJ01000316/Centricity/Domain/376/boy_raising_hand_desk_school_lg_nw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0"/>
            <a:ext cx="38862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1192804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18218"/>
            <a:ext cx="3419301" cy="144655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2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ল্যায়ন</a:t>
            </a:r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8570" y="1721535"/>
            <a:ext cx="692658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	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 , ১২ও ২৪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গ.সা.গু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198180" y="3366496"/>
            <a:ext cx="6312666" cy="2461703"/>
            <a:chOff x="1495360" y="3663676"/>
            <a:chExt cx="6312666" cy="2461703"/>
          </a:xfrm>
        </p:grpSpPr>
        <p:sp>
          <p:nvSpPr>
            <p:cNvPr id="32" name="Flowchart: Alternate Process 31"/>
            <p:cNvSpPr/>
            <p:nvPr/>
          </p:nvSpPr>
          <p:spPr>
            <a:xfrm>
              <a:off x="1495360" y="3663677"/>
              <a:ext cx="2412694" cy="947451"/>
            </a:xfrm>
            <a:prstGeom prst="flowChartAlternateProcess">
              <a:avLst/>
            </a:prstGeom>
            <a:solidFill>
              <a:srgbClr val="660033"/>
            </a:solidFill>
            <a:ln>
              <a:solidFill>
                <a:srgbClr val="00B0F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(ক) </a:t>
              </a:r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3" name="Flowchart: Alternate Process 32"/>
            <p:cNvSpPr/>
            <p:nvPr/>
          </p:nvSpPr>
          <p:spPr>
            <a:xfrm>
              <a:off x="5395332" y="3663676"/>
              <a:ext cx="2412694" cy="947451"/>
            </a:xfrm>
            <a:prstGeom prst="flowChartAlternateProcess">
              <a:avLst/>
            </a:prstGeom>
            <a:solidFill>
              <a:srgbClr val="660033"/>
            </a:solidFill>
            <a:ln>
              <a:solidFill>
                <a:srgbClr val="00B0F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(খ) </a:t>
              </a:r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4" name="Flowchart: Alternate Process 33"/>
            <p:cNvSpPr/>
            <p:nvPr/>
          </p:nvSpPr>
          <p:spPr>
            <a:xfrm>
              <a:off x="1495360" y="5177928"/>
              <a:ext cx="2412694" cy="947451"/>
            </a:xfrm>
            <a:prstGeom prst="flowChartAlternateProcess">
              <a:avLst/>
            </a:prstGeom>
            <a:solidFill>
              <a:srgbClr val="660033"/>
            </a:solidFill>
            <a:ln>
              <a:solidFill>
                <a:srgbClr val="00B0F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(গ) </a:t>
              </a:r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5" name="Flowchart: Alternate Process 34"/>
            <p:cNvSpPr/>
            <p:nvPr/>
          </p:nvSpPr>
          <p:spPr>
            <a:xfrm>
              <a:off x="5395332" y="5177927"/>
              <a:ext cx="2412694" cy="947451"/>
            </a:xfrm>
            <a:prstGeom prst="flowChartAlternateProcess">
              <a:avLst/>
            </a:prstGeom>
            <a:solidFill>
              <a:srgbClr val="660033"/>
            </a:solidFill>
            <a:ln>
              <a:solidFill>
                <a:srgbClr val="00B0F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(ঘ)  </a:t>
              </a:r>
              <a:r>
                <a: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05070402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31800660"/>
              </p:ext>
            </p:extLst>
          </p:nvPr>
        </p:nvGraphicFramePr>
        <p:xfrm>
          <a:off x="0" y="3110463"/>
          <a:ext cx="8647031" cy="2451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012"/>
                <a:gridCol w="1897380"/>
                <a:gridCol w="2194560"/>
                <a:gridCol w="1783079"/>
              </a:tblGrid>
              <a:tr h="900034">
                <a:tc>
                  <a:txBody>
                    <a:bodyPr/>
                    <a:lstStyle/>
                    <a:p>
                      <a:r>
                        <a:rPr lang="bn-BD" sz="3200" baseline="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ক্রয় করে 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  <a:sym typeface="Symbol" panose="05050102010706020507" pitchFamily="18" charset="2"/>
                        </a:rPr>
                        <a:t></a:t>
                      </a:r>
                      <a:endParaRPr lang="bn-BD" sz="3200" baseline="0" dirty="0" smtClean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চমচম</a:t>
                      </a:r>
                      <a:r>
                        <a:rPr lang="bn-BD" sz="3200" baseline="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৪০১ টি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রসগোল্লা ২২৭ টি 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সন্দেশ</a:t>
                      </a:r>
                      <a:r>
                        <a:rPr lang="bn-BD" sz="3200" baseline="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১৫৯ টি 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</a:tr>
              <a:tr h="13844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baseline="0" dirty="0" smtClean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প্যাকেট শেষে অবশিষ্ট </a:t>
                      </a:r>
                      <a:r>
                        <a:rPr lang="en-US" sz="3200" baseline="0" dirty="0" err="1" smtClean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</a:t>
                      </a:r>
                      <a:r>
                        <a:rPr lang="en-US" sz="3200" baseline="0" dirty="0" smtClean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  <a:sym typeface="Symbol" panose="05050102010706020507" pitchFamily="18" charset="2"/>
                        </a:rPr>
                        <a:t></a:t>
                      </a:r>
                      <a:endParaRPr lang="bn-BD" sz="3200" baseline="0" dirty="0" smtClean="0">
                        <a:solidFill>
                          <a:srgbClr val="00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  <a:blipFill dpi="0" rotWithShape="1">
                      <a:blip r:embed="rId5">
                        <a:alphaModFix amt="44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চমচম ১১ টি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blipFill dpi="0" rotWithShape="1">
                      <a:blip r:embed="rId6">
                        <a:alphaModFix amt="47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রসগোল্লা ৬টি</a:t>
                      </a:r>
                      <a:endParaRPr lang="en-US" sz="3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blipFill dpi="0" rotWithShape="1">
                      <a:blip r:embed="rId6">
                        <a:alphaModFix amt="47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সন্দেশ ৩টি </a:t>
                      </a:r>
                      <a:endParaRPr lang="en-US" sz="3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blipFill dpi="0" rotWithShape="1">
                      <a:blip r:embed="rId6">
                        <a:alphaModFix amt="47000"/>
                      </a:blip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5657671"/>
            <a:ext cx="9144000" cy="17543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সর্বাধিক কত প্যাকেট মিষ্টি হয়েছে নির্ণয় কর এবং প্রতি প্যাকেটে কোন প্রকার কয়টি করে মিষ্টি ছিল তা নির্ণয় কর ।  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34320" y="168088"/>
            <a:ext cx="6709892" cy="2872292"/>
            <a:chOff x="1062012" y="468644"/>
            <a:chExt cx="6709892" cy="28591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012" y="468644"/>
              <a:ext cx="6709892" cy="285911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TextBox 4"/>
            <p:cNvSpPr txBox="1"/>
            <p:nvPr/>
          </p:nvSpPr>
          <p:spPr>
            <a:xfrm>
              <a:off x="5197781" y="1468152"/>
              <a:ext cx="2382426" cy="707886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BD" sz="4000" dirty="0" smtClean="0">
                  <a:ln>
                    <a:solidFill>
                      <a:schemeClr val="bg1"/>
                    </a:solidFill>
                  </a:ln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মিষ্টান্ন ভান্ডার </a:t>
              </a:r>
              <a:endParaRPr lang="en-US" sz="4000" dirty="0">
                <a:ln>
                  <a:solidFill>
                    <a:schemeClr val="bg1"/>
                  </a:solidFill>
                </a:ln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0" y="458880"/>
            <a:ext cx="2907323" cy="126138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prstTxWarp prst="textDoubleWave1">
              <a:avLst>
                <a:gd name="adj1" fmla="val 12500"/>
                <a:gd name="adj2" fmla="val 3165"/>
              </a:avLst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5400" b="1" u="sng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5400" b="1" u="sng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226460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972" y="230214"/>
            <a:ext cx="7886700" cy="2030106"/>
          </a:xfrm>
        </p:spPr>
        <p:txBody>
          <a:bodyPr>
            <a:prstTxWarp prst="textDoubleWave1">
              <a:avLst>
                <a:gd name="adj1" fmla="val 12500"/>
                <a:gd name="adj2" fmla="val 297"/>
              </a:avLst>
            </a:prstTxWarp>
            <a:noAutofit/>
          </a:bodyPr>
          <a:lstStyle/>
          <a:p>
            <a:r>
              <a:rPr lang="en-US" sz="13800" b="1" u="sng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13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3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353061" y="2374263"/>
            <a:ext cx="8452231" cy="43756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8939566"/>
      </p:ext>
    </p:extLst>
  </p:cSld>
  <p:clrMapOvr>
    <a:masterClrMapping/>
  </p:clrMapOvr>
  <p:transition spd="slow">
    <p:wipe dir="r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814" y="2649964"/>
            <a:ext cx="1142727" cy="1371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13509"/>
            <a:ext cx="7886700" cy="1149532"/>
          </a:xfrm>
          <a:solidFill>
            <a:srgbClr val="00B050"/>
          </a:solidFill>
          <a:ln w="69850" cmpd="thickThin">
            <a:solidFill>
              <a:srgbClr val="0033CC"/>
            </a:solidFill>
          </a:ln>
        </p:spPr>
        <p:txBody>
          <a:bodyPr>
            <a:prstTxWarp prst="textDeflate">
              <a:avLst>
                <a:gd name="adj" fmla="val 33002"/>
              </a:avLst>
            </a:prstTxWarp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BD" sz="1200" b="1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 </a:t>
            </a:r>
            <a:endParaRPr lang="en-US" sz="1200" b="1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817077"/>
            <a:ext cx="3868340" cy="687998"/>
          </a:xfrm>
          <a:solidFill>
            <a:schemeClr val="tx1"/>
          </a:solidFill>
          <a:ln w="69850" cmpd="thickThin">
            <a:solidFill>
              <a:srgbClr val="00B050"/>
            </a:solidFill>
          </a:ln>
        </p:spPr>
        <p:txBody>
          <a:bodyPr>
            <a:prstTxWarp prst="textSlantUp">
              <a:avLst>
                <a:gd name="adj" fmla="val 45595"/>
              </a:avLst>
            </a:prstTxWarp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BD" sz="4400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endParaRPr lang="en-US" sz="4400" dirty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>
          <a:xfrm>
            <a:off x="4629150" y="1817077"/>
            <a:ext cx="3887391" cy="687998"/>
          </a:xfrm>
          <a:solidFill>
            <a:schemeClr val="tx1"/>
          </a:solidFill>
          <a:ln w="69850" cmpd="thickThin">
            <a:solidFill>
              <a:srgbClr val="00B050"/>
            </a:solidFill>
          </a:ln>
        </p:spPr>
        <p:txBody>
          <a:bodyPr>
            <a:prstTxWarp prst="textSlantDown">
              <a:avLst>
                <a:gd name="adj" fmla="val 52982"/>
              </a:avLst>
            </a:prstTxWarp>
            <a:normAutofit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BD" sz="4400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  </a:t>
            </a:r>
            <a:r>
              <a:rPr lang="bn-BD" sz="4800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629841" y="2649965"/>
            <a:ext cx="3868341" cy="3539698"/>
          </a:xfrm>
          <a:ln w="69850" cmpd="thickThin">
            <a:solidFill>
              <a:srgbClr val="0033CC"/>
            </a:solidFill>
          </a:ln>
        </p:spPr>
        <p:txBody>
          <a:bodyPr>
            <a:prstTxWarp prst="textSlantUp">
              <a:avLst>
                <a:gd name="adj" fmla="val 26284"/>
              </a:avLst>
            </a:prstTxWarp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bn-BD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32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marL="0" indent="0" algn="ctr">
              <a:buNone/>
            </a:pP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marL="0" indent="0" algn="ctr">
              <a:buNone/>
            </a:pP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400" b="1" dirty="0" smtClean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400" b="1" dirty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29150" y="2649965"/>
            <a:ext cx="3887391" cy="3539698"/>
          </a:xfrm>
          <a:ln w="69850" cmpd="thickThin">
            <a:solidFill>
              <a:srgbClr val="0033CC"/>
            </a:solidFill>
          </a:ln>
        </p:spPr>
        <p:txBody>
          <a:bodyPr>
            <a:prstTxWarp prst="textSlantDown">
              <a:avLst>
                <a:gd name="adj" fmla="val 81723"/>
              </a:avLst>
            </a:prstTxWarp>
            <a:normAutofit/>
          </a:bodyPr>
          <a:lstStyle/>
          <a:p>
            <a:pPr marL="0" indent="0" algn="ctr">
              <a:buNone/>
            </a:pPr>
            <a:endParaRPr lang="bn-BD" sz="32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47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শ্রেণি- ৬ষ্ঠ </a:t>
            </a:r>
          </a:p>
          <a:p>
            <a:pPr marL="0" indent="0" algn="ctr">
              <a:buNone/>
            </a:pPr>
            <a:r>
              <a:rPr lang="bn-BD" sz="4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 – ১</a:t>
            </a:r>
          </a:p>
          <a:p>
            <a:pPr marL="0" indent="0" algn="ctr">
              <a:buNone/>
            </a:pPr>
            <a:r>
              <a:rPr lang="bn-BD" sz="4200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অনুশীলনী – </a:t>
            </a:r>
            <a:r>
              <a:rPr lang="bn-BD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bn-BD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 descr="2 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3142" y="2586446"/>
            <a:ext cx="705395" cy="8360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6701357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822960"/>
            <a:ext cx="3657600" cy="9184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dirty="0" smtClean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4000" dirty="0" smtClean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</a:t>
            </a:r>
            <a:r>
              <a:rPr lang="bn-BD" sz="4000" dirty="0" smtClean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৫ = </a:t>
            </a:r>
            <a:endParaRPr lang="en-US" sz="4000" dirty="0">
              <a:ln w="0"/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02276" y="710157"/>
            <a:ext cx="1847063" cy="958623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28575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4137660" y="571500"/>
            <a:ext cx="2857500" cy="1760220"/>
            <a:chOff x="4137660" y="571500"/>
            <a:chExt cx="2857500" cy="1760220"/>
          </a:xfrm>
        </p:grpSpPr>
        <p:grpSp>
          <p:nvGrpSpPr>
            <p:cNvPr id="18" name="Group 17"/>
            <p:cNvGrpSpPr/>
            <p:nvPr/>
          </p:nvGrpSpPr>
          <p:grpSpPr>
            <a:xfrm>
              <a:off x="6343576" y="571500"/>
              <a:ext cx="651584" cy="1257300"/>
              <a:chOff x="4584879" y="334848"/>
              <a:chExt cx="583004" cy="933721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>
                <a:off x="4584879" y="334848"/>
                <a:ext cx="0" cy="933721"/>
              </a:xfrm>
              <a:prstGeom prst="straightConnector1">
                <a:avLst/>
              </a:prstGeom>
              <a:ln w="66675">
                <a:solidFill>
                  <a:srgbClr val="C0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4584879" y="424792"/>
                <a:ext cx="583004" cy="731520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Plain">
                  <a:avLst/>
                </a:prstTxWarp>
                <a:spAutoFit/>
              </a:bodyPr>
              <a:lstStyle/>
              <a:p>
                <a:r>
                  <a:rPr lang="bn-BD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৩ </a:t>
                </a:r>
                <a:endPara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137660" y="1760221"/>
              <a:ext cx="2114476" cy="571499"/>
              <a:chOff x="2699003" y="1224892"/>
              <a:chExt cx="1885876" cy="500555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>
                <a:off x="2699003" y="1251236"/>
                <a:ext cx="1885876" cy="10894"/>
              </a:xfrm>
              <a:prstGeom prst="straightConnector1">
                <a:avLst/>
              </a:prstGeom>
              <a:ln w="66675">
                <a:solidFill>
                  <a:srgbClr val="C0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3224783" y="1224892"/>
                <a:ext cx="754380" cy="50055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Plain">
                  <a:avLst/>
                </a:prstTxWarp>
                <a:spAutoFit/>
              </a:bodyPr>
              <a:lstStyle/>
              <a:p>
                <a:r>
                  <a:rPr lang="bn-BD" sz="3600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৫ </a:t>
                </a:r>
                <a:endPara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297180" y="2623323"/>
            <a:ext cx="7315200" cy="1308597"/>
            <a:chOff x="297180" y="2623323"/>
            <a:chExt cx="7315200" cy="1308597"/>
          </a:xfrm>
        </p:grpSpPr>
        <p:sp>
          <p:nvSpPr>
            <p:cNvPr id="23" name="TextBox 22"/>
            <p:cNvSpPr txBox="1"/>
            <p:nvPr/>
          </p:nvSpPr>
          <p:spPr>
            <a:xfrm>
              <a:off x="297180" y="2942394"/>
              <a:ext cx="3108960" cy="592427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৩ </a:t>
              </a:r>
              <a:r>
                <a:rPr lang="en-US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</a:t>
              </a:r>
              <a:r>
                <a:rPr lang="bn-BD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 ১০ = </a:t>
              </a:r>
              <a:endParaRPr lang="en-US" sz="4000" dirty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3909060" y="2623323"/>
              <a:ext cx="3703320" cy="1308597"/>
              <a:chOff x="4114800" y="2234703"/>
              <a:chExt cx="2491740" cy="668517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4114800" y="2234703"/>
                <a:ext cx="1190095" cy="668517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5327755" y="2240280"/>
                <a:ext cx="1278785" cy="662940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411480" y="4441820"/>
            <a:ext cx="8732520" cy="1227460"/>
            <a:chOff x="411480" y="4441820"/>
            <a:chExt cx="8732520" cy="1227460"/>
          </a:xfrm>
        </p:grpSpPr>
        <p:sp>
          <p:nvSpPr>
            <p:cNvPr id="26" name="TextBox 25"/>
            <p:cNvSpPr txBox="1"/>
            <p:nvPr/>
          </p:nvSpPr>
          <p:spPr>
            <a:xfrm>
              <a:off x="411480" y="4754881"/>
              <a:ext cx="2583180" cy="827038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৩ </a:t>
              </a:r>
              <a:r>
                <a:rPr lang="en-US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</a:t>
              </a:r>
              <a:r>
                <a:rPr lang="bn-BD" sz="4000" dirty="0" smtClean="0">
                  <a:ln w="0"/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 ১৫ = </a:t>
              </a:r>
              <a:endParaRPr lang="en-US" sz="4000" dirty="0">
                <a:ln w="0"/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3893694" y="4441820"/>
              <a:ext cx="5250306" cy="1227460"/>
              <a:chOff x="4053715" y="3413120"/>
              <a:chExt cx="3741546" cy="701681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4053715" y="3435981"/>
                <a:ext cx="1272666" cy="678820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5350615" y="3435980"/>
                <a:ext cx="1278785" cy="655959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624657" y="3413120"/>
                <a:ext cx="1170604" cy="655959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 w="285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250210061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59" y="1394460"/>
            <a:ext cx="4160521" cy="505206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018" y="3022858"/>
            <a:ext cx="3354268" cy="1174491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 rot="7790396">
            <a:off x="5910596" y="2181671"/>
            <a:ext cx="488546" cy="1078754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871018" y="1441599"/>
            <a:ext cx="1560997" cy="753506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গরিষ্ঠ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001301" y="1431393"/>
            <a:ext cx="1996519" cy="756541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Down Arrow 15"/>
          <p:cNvSpPr/>
          <p:nvPr/>
        </p:nvSpPr>
        <p:spPr>
          <a:xfrm rot="12249565">
            <a:off x="7713667" y="2248879"/>
            <a:ext cx="488546" cy="891267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432015" y="4918511"/>
            <a:ext cx="2089366" cy="826157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গূ্ণনীয়ক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7308402" y="4027245"/>
            <a:ext cx="488546" cy="891267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0810684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000">
              <a:schemeClr val="bg1"/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19360" t="-18469" r="-9581" b="-6306"/>
          <a:stretch/>
        </p:blipFill>
        <p:spPr>
          <a:xfrm>
            <a:off x="425679" y="1174664"/>
            <a:ext cx="8319752" cy="3567448"/>
          </a:xfrm>
          <a:prstGeom prst="star32">
            <a:avLst>
              <a:gd name="adj" fmla="val 25264"/>
            </a:avLst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="" xmlns:p14="http://schemas.microsoft.com/office/powerpoint/2010/main" val="3178215848"/>
      </p:ext>
    </p:extLst>
  </p:cSld>
  <p:clrMapOvr>
    <a:masterClrMapping/>
  </p:clrMapOvr>
  <p:transition spd="slow">
    <p:cover dir="ld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000">
              <a:schemeClr val="bg1"/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35502" y="236173"/>
            <a:ext cx="7105577" cy="1126801"/>
          </a:xfrm>
        </p:spPr>
        <p:txBody>
          <a:bodyPr>
            <a:prstTxWarp prst="textCascadeUp">
              <a:avLst>
                <a:gd name="adj" fmla="val 50679"/>
              </a:avLst>
            </a:prstTxWarp>
            <a:normAutofit/>
          </a:bodyPr>
          <a:lstStyle/>
          <a:p>
            <a:pPr algn="ctr"/>
            <a:r>
              <a:rPr lang="bn-BD" sz="6600" b="1" i="1" u="sng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i="1" u="sng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2307" y="3116893"/>
            <a:ext cx="7833360" cy="1161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</a:t>
            </a:r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গ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 কী তা  বলতে পারবে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;</a:t>
            </a:r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943" y="3938752"/>
            <a:ext cx="8505057" cy="136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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মৌলিক</a:t>
            </a: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গুণনীয়</a:t>
            </a:r>
            <a:r>
              <a:rPr lang="en-US" sz="36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কের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 সাহায্যে  গ </a:t>
            </a: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 </a:t>
            </a: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  নির্ণয় করতে পারবে </a:t>
            </a: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;</a:t>
            </a:r>
            <a:endParaRPr lang="en-US" sz="36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744503"/>
            <a:ext cx="4075981" cy="137239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6250"/>
                <a:gd name="adj2" fmla="val 354"/>
              </a:avLst>
            </a:prstTxWarp>
            <a:spAutoFit/>
          </a:bodyPr>
          <a:lstStyle/>
          <a:p>
            <a:r>
              <a:rPr lang="en-US" sz="6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ঠশেষে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sz="3600" b="1" u="sng" dirty="0">
              <a:ln w="10160">
                <a:noFill/>
                <a:prstDash val="solid"/>
              </a:ln>
              <a:solidFill>
                <a:srgbClr val="C00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943" y="4982104"/>
            <a:ext cx="8505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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গুণনীয়</a:t>
            </a:r>
            <a:r>
              <a:rPr lang="en-US" sz="36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কের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 </a:t>
            </a:r>
            <a:r>
              <a:rPr lang="en-US" sz="36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সম্পর্কিত</a:t>
            </a: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সমস্যা</a:t>
            </a: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36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সমাধান</a:t>
            </a: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করতে </a:t>
            </a:r>
            <a:r>
              <a:rPr lang="bn-BD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পারবে </a:t>
            </a:r>
            <a:r>
              <a:rPr lang="en-US" sz="36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;</a:t>
            </a:r>
            <a:endParaRPr lang="en-US" sz="36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3058978"/>
      </p:ext>
    </p:extLst>
  </p:cSld>
  <p:clrMapOvr>
    <a:masterClrMapping/>
  </p:clrMapOvr>
  <p:transition spd="slow">
    <p:strips dir="rd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4000">
              <a:schemeClr val="bg1"/>
            </a:gs>
            <a:gs pos="86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789" y="280114"/>
            <a:ext cx="6571997" cy="1569494"/>
          </a:xfr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 গ.সা.গু কী তার একটি ভিডিও দেখি 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83898445"/>
              </p:ext>
            </p:extLst>
          </p:nvPr>
        </p:nvGraphicFramePr>
        <p:xfrm>
          <a:off x="3678071" y="2797791"/>
          <a:ext cx="1544979" cy="1303576"/>
        </p:xfrm>
        <a:graphic>
          <a:graphicData uri="http://schemas.openxmlformats.org/presentationml/2006/ole">
            <p:oleObj spid="_x0000_s1123" name="Packager Shell Object" showAsIcon="1" r:id="rId5" imgW="914400" imgH="77148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305219815"/>
      </p:ext>
    </p:extLst>
  </p:cSld>
  <p:clrMapOvr>
    <a:masterClrMapping/>
  </p:clrMapOvr>
  <p:transition spd="slow">
    <p:wipe dir="u"/>
    <p:sndAc>
      <p:stSnd>
        <p:snd r:embed="rId4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96383"/>
            <a:ext cx="8464062" cy="54747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294203"/>
            <a:ext cx="9144000" cy="1002323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924"/>
              </a:avLst>
            </a:prstTxWarp>
            <a:spAutoFit/>
          </a:bodyPr>
          <a:lstStyle/>
          <a:p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মৌলিক গু</a:t>
            </a:r>
            <a:r>
              <a:rPr lang="en-US" sz="3600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ণনীয়</a:t>
            </a:r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কের সাহায্যে 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গ.</a:t>
            </a:r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নির্ণয়</a:t>
            </a:r>
            <a:r>
              <a:rPr lang="en-US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r>
              <a:rPr lang="bn-BD" sz="36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0152522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5844" y="351692"/>
            <a:ext cx="5663405" cy="452296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51693" y="328246"/>
            <a:ext cx="2234625" cy="850605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রিষ্ঠ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54543" y="323703"/>
            <a:ext cx="2234625" cy="850605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0" y="386722"/>
            <a:ext cx="2617839" cy="850605"/>
          </a:xfrm>
          <a:prstGeom prst="roundRect">
            <a:avLst>
              <a:gd name="adj" fmla="val 50000"/>
            </a:avLst>
          </a:prstGeom>
          <a:solidFill>
            <a:srgbClr val="0033CC"/>
          </a:solidFill>
          <a:ln w="38100"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গুণনীয়ক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1355" y="4919008"/>
            <a:ext cx="827649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১২এবং ৩০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এর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সাধারণ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কমন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)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মৌলিক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গুণনীকগুলো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হলো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২,৩</a:t>
            </a:r>
          </a:p>
          <a:p>
            <a:r>
              <a:rPr lang="en-US" sz="4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১২ </a:t>
            </a:r>
            <a:r>
              <a:rPr lang="en-US" sz="4000" b="1" cap="none" spc="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এবং</a:t>
            </a:r>
            <a:r>
              <a:rPr lang="en-US" sz="4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৩০এর </a:t>
            </a:r>
            <a:r>
              <a:rPr lang="en-US" sz="4000" b="1" cap="none" spc="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গ.সা.গু</a:t>
            </a:r>
            <a:r>
              <a:rPr lang="en-US" sz="4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২</a:t>
            </a:r>
            <a:r>
              <a:rPr lang="en-US" sz="40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×</a:t>
            </a:r>
            <a:r>
              <a:rPr lang="en-US" sz="40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৩=৬</a:t>
            </a:r>
            <a:endParaRPr lang="en-US" sz="40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811774" y="750278"/>
            <a:ext cx="659408" cy="4127698"/>
            <a:chOff x="2811774" y="1223254"/>
            <a:chExt cx="659408" cy="3654721"/>
          </a:xfrm>
        </p:grpSpPr>
        <p:sp>
          <p:nvSpPr>
            <p:cNvPr id="19" name="Down Arrow 18"/>
            <p:cNvSpPr/>
            <p:nvPr/>
          </p:nvSpPr>
          <p:spPr>
            <a:xfrm rot="20328827" flipH="1">
              <a:off x="2811774" y="1264593"/>
              <a:ext cx="207818" cy="3279034"/>
            </a:xfrm>
            <a:prstGeom prst="downArrow">
              <a:avLst>
                <a:gd name="adj1" fmla="val 26307"/>
                <a:gd name="adj2" fmla="val 78758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Down Arrow 9"/>
            <p:cNvSpPr/>
            <p:nvPr/>
          </p:nvSpPr>
          <p:spPr>
            <a:xfrm rot="19412581" flipH="1">
              <a:off x="3331015" y="1223254"/>
              <a:ext cx="140167" cy="3654721"/>
            </a:xfrm>
            <a:prstGeom prst="downArrow">
              <a:avLst>
                <a:gd name="adj1" fmla="val 26307"/>
                <a:gd name="adj2" fmla="val 78758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453662" y="354401"/>
            <a:ext cx="6193767" cy="4515562"/>
            <a:chOff x="2571618" y="935595"/>
            <a:chExt cx="5075811" cy="3934953"/>
          </a:xfrm>
        </p:grpSpPr>
        <p:sp>
          <p:nvSpPr>
            <p:cNvPr id="18" name="Down Arrow 17"/>
            <p:cNvSpPr/>
            <p:nvPr/>
          </p:nvSpPr>
          <p:spPr>
            <a:xfrm rot="18319022" flipH="1">
              <a:off x="4928554" y="457083"/>
              <a:ext cx="361940" cy="5075811"/>
            </a:xfrm>
            <a:prstGeom prst="downArrow">
              <a:avLst>
                <a:gd name="adj1" fmla="val 26307"/>
                <a:gd name="adj2" fmla="val 78758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Down Arrow 10"/>
            <p:cNvSpPr/>
            <p:nvPr/>
          </p:nvSpPr>
          <p:spPr>
            <a:xfrm rot="19196084" flipH="1">
              <a:off x="4779921" y="935595"/>
              <a:ext cx="120895" cy="3934953"/>
            </a:xfrm>
            <a:prstGeom prst="downArrow">
              <a:avLst>
                <a:gd name="adj1" fmla="val 26307"/>
                <a:gd name="adj2" fmla="val 78758"/>
              </a:avLst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925923073"/>
      </p:ext>
    </p:extLst>
  </p:cSld>
  <p:clrMapOvr>
    <a:masterClrMapping/>
  </p:clrMapOvr>
  <p:transition spd="slow">
    <p:wipe dir="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95956E-6 L -0.00122 0.339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46 0.05523 L -0.01025 0.196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5" grpId="0" animBg="1"/>
      <p:bldP spid="25" grpId="1" animBg="1"/>
      <p:bldP spid="26" grpId="0" animBg="1"/>
      <p:bldP spid="26" grpId="1" animBg="1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1343</TotalTime>
  <Words>406</Words>
  <Application>Microsoft Office PowerPoint</Application>
  <PresentationFormat>On-screen Show (4:3)</PresentationFormat>
  <Paragraphs>86</Paragraphs>
  <Slides>17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Flow</vt:lpstr>
      <vt:lpstr>Packager Shell Object</vt:lpstr>
      <vt:lpstr>স্বাগতম</vt:lpstr>
      <vt:lpstr>পরিচিতি </vt:lpstr>
      <vt:lpstr>Slide 3</vt:lpstr>
      <vt:lpstr>Slide 4</vt:lpstr>
      <vt:lpstr>Slide 5</vt:lpstr>
      <vt:lpstr>শিখনফল</vt:lpstr>
      <vt:lpstr>চলো গ.সা.গু কী তার একটি ভিডিও দেখি </vt:lpstr>
      <vt:lpstr>Slide 8</vt:lpstr>
      <vt:lpstr>Slide 9</vt:lpstr>
      <vt:lpstr>Slide 10</vt:lpstr>
      <vt:lpstr>Slide 11</vt:lpstr>
      <vt:lpstr>Slide 12</vt:lpstr>
      <vt:lpstr>Slide 13</vt:lpstr>
      <vt:lpstr>প্রশ্নোত্তর পর্ব</vt:lpstr>
      <vt:lpstr>Slide 15</vt:lpstr>
      <vt:lpstr>Slide 16</vt:lpstr>
      <vt:lpstr>ধন্যবাদ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 Laptop</dc:creator>
  <cp:lastModifiedBy>Ratan</cp:lastModifiedBy>
  <cp:revision>170</cp:revision>
  <dcterms:created xsi:type="dcterms:W3CDTF">2014-09-21T16:05:57Z</dcterms:created>
  <dcterms:modified xsi:type="dcterms:W3CDTF">2020-01-10T18:04:30Z</dcterms:modified>
</cp:coreProperties>
</file>