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6" r:id="rId3"/>
    <p:sldId id="265" r:id="rId4"/>
    <p:sldId id="278" r:id="rId5"/>
    <p:sldId id="279" r:id="rId6"/>
    <p:sldId id="292" r:id="rId7"/>
    <p:sldId id="293" r:id="rId8"/>
    <p:sldId id="281" r:id="rId9"/>
    <p:sldId id="284" r:id="rId10"/>
    <p:sldId id="290" r:id="rId11"/>
    <p:sldId id="257" r:id="rId12"/>
    <p:sldId id="294" r:id="rId13"/>
    <p:sldId id="274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713" autoAdjust="0"/>
  </p:normalViewPr>
  <p:slideViewPr>
    <p:cSldViewPr snapToGrid="0">
      <p:cViewPr varScale="1">
        <p:scale>
          <a:sx n="56" d="100"/>
          <a:sy n="56" d="100"/>
        </p:scale>
        <p:origin x="1500" y="30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52D4-275F-4B87-8D02-9F4390CFD303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FE062-C944-4EE8-B963-7F5EF0C2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গ্যাসীয় পদার্থের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একটি অবস্থা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18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2800" dirty="0" smtClean="0"/>
              <a:t>প্রশ্নগুলির সাথে</a:t>
            </a:r>
            <a:r>
              <a:rPr lang="bn-BD" sz="2800" baseline="0" dirty="0" smtClean="0"/>
              <a:t> উত্তরগুলি</a:t>
            </a:r>
            <a:r>
              <a:rPr lang="bn-BD" sz="2800" dirty="0" smtClean="0"/>
              <a:t> মিলিয়ে দেখি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22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শিক্ষার্থীরা</a:t>
            </a:r>
            <a:r>
              <a:rPr lang="bn-BD" baseline="0" dirty="0" smtClean="0"/>
              <a:t> বিভিন্ন চিত্র এঁকে নিয়ে আসতে পারে। বইয়ের ছবি এঁকে আনতে পারে, বিভিন্ন আকৃতির  পানি পূর্ণ গ্লাসের ছবি এঁকে আনতে পারে। গ্যাসের সিলিন্ডার আঁকা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1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শিক্ষার্থীদের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প্রশ্ন করতে পারেন,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কয় প্রকার?  এগুলো পদার্থের কী নির্দেশ করে? তারপর পাঠ ঘোষণা করতে পারেন।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77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পদার্থের বৈশিষ্ট্য কি কি?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3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পদার্থের বৈশিষ্ট্য কি কি?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85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গ্যাসীয়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পদার্থের বৈশিষ্ট্য কি কি?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74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 বৈশিষ্ট্য কি কি?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11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কঠিন</a:t>
            </a:r>
            <a:r>
              <a:rPr lang="bn-BD" baseline="0" dirty="0" smtClean="0"/>
              <a:t>, তরল ও বায়বীয় পদার্থের কী কী বৈশিষ্ট্য রয়েছে? কঠিন পদার্থ জায়গা দখল করে, তরল পদার্থ পাত্রের আকার ধারণ করে। বায়বীয় পদার্থের নির্দিষ্ট আকার ও আয়তন নাই।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76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প্রতিভাবান ও অনগ্রসর শিক্ষার্থীর জোড়া তৈরী করে কাজ দেয়া যেতে পারে- জানা যে কোন বস্তু হতে পারে।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59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তরল পদার্থের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নির্দিষ্ট আকার নাই। ২) পাত্রের আকার ধারণ করে। ৩) তরল পদার্থের নির্দিষ্ট আয়তন আছে।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10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8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8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6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7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1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2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3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8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5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8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B63B-212C-465C-BC9E-64B30243691B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9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0462" y="4239239"/>
            <a:ext cx="6326747" cy="2850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7925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792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2" y="0"/>
            <a:ext cx="9068087" cy="493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6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7235" y="1460587"/>
            <a:ext cx="28286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 পদার্থের দৃঢ়তা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6430" y="2152238"/>
            <a:ext cx="9112818" cy="1916447"/>
            <a:chOff x="75240" y="1726651"/>
            <a:chExt cx="12150424" cy="255526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0" y="1749307"/>
              <a:ext cx="2770125" cy="2508793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023" y="1726651"/>
              <a:ext cx="3134638" cy="255526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5221" y="1749306"/>
              <a:ext cx="2755728" cy="250879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097" y="1749307"/>
              <a:ext cx="2705567" cy="2508791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365101" y="4068685"/>
            <a:ext cx="21549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ভাত- কম দৃঢ় </a:t>
            </a:r>
            <a:endParaRPr lang="en-US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28" y="4130101"/>
            <a:ext cx="21549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লোহা- অধিক দৃঢ় </a:t>
            </a:r>
            <a:endParaRPr lang="en-US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4403" y="4029877"/>
            <a:ext cx="2027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কলা- কম দৃঢ় </a:t>
            </a:r>
            <a:endParaRPr lang="en-US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0073" y="4041752"/>
            <a:ext cx="20039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সরিষা- কম দৃঢ় </a:t>
            </a:r>
            <a:endParaRPr lang="en-US" sz="3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45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53343" y="1162373"/>
            <a:ext cx="3739243" cy="1139956"/>
            <a:chOff x="2253343" y="1162373"/>
            <a:chExt cx="3739243" cy="1139956"/>
          </a:xfrm>
        </p:grpSpPr>
        <p:sp>
          <p:nvSpPr>
            <p:cNvPr id="2" name="Oval 1"/>
            <p:cNvSpPr/>
            <p:nvPr/>
          </p:nvSpPr>
          <p:spPr>
            <a:xfrm>
              <a:off x="2253343" y="1162373"/>
              <a:ext cx="3739243" cy="113995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65244" y="1481058"/>
              <a:ext cx="19163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জোড়ায় কাজ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0" y="242275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কঠিন, তরল ও বায়বীয় পদার্থের ক্ষেত্রে কোন কোন পদার্থ অধিক দৃঢ়, এবং </a:t>
            </a:r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দৃঢ় নয় তার একটি তালিকা তৈরী কর-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07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085603" y="1036575"/>
            <a:ext cx="4196442" cy="1312336"/>
            <a:chOff x="1922318" y="1101889"/>
            <a:chExt cx="4196442" cy="1312336"/>
          </a:xfrm>
        </p:grpSpPr>
        <p:sp>
          <p:nvSpPr>
            <p:cNvPr id="2" name="Horizontal Scroll 1"/>
            <p:cNvSpPr/>
            <p:nvPr/>
          </p:nvSpPr>
          <p:spPr>
            <a:xfrm>
              <a:off x="1922318" y="1101889"/>
              <a:ext cx="4196442" cy="1312336"/>
            </a:xfrm>
            <a:prstGeom prst="horizontalScroll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65244" y="1481058"/>
              <a:ext cx="17252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085603" y="2728080"/>
            <a:ext cx="5569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তরল পদার্থের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 থাকে?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68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1454" y="0"/>
            <a:ext cx="1890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740" y="2116862"/>
            <a:ext cx="475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১) পদার্থের বৈশিষ্ট্য কয়টি?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739" y="3011475"/>
            <a:ext cx="4553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) পদার্থ কয়টি অবস্থায় থাকে?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344" y="4045528"/>
            <a:ext cx="5122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) কোন পদার্থের দৃঢ়তা কম?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1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0924" y="1248966"/>
            <a:ext cx="2606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774" y="3020901"/>
            <a:ext cx="87720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0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 পদার্থের আকার আছে, তরলের আকার নাই, আবার গ্যাসীয় পদার্থের আয়তন নাই তা কিভাবে প্রমান করা </a:t>
            </a:r>
            <a:r>
              <a:rPr lang="bn-BD" sz="30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যায়, </a:t>
            </a:r>
            <a:r>
              <a:rPr lang="bn-BD" sz="30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 </a:t>
            </a:r>
            <a:r>
              <a:rPr lang="bn-BD" sz="30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পোস্টার পেপার অথবা ক্যালেন্ডারের পাতায় লিখে নিয়ে </a:t>
            </a:r>
            <a:r>
              <a:rPr lang="bn-BD" sz="30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আসবে।</a:t>
            </a:r>
            <a:endParaRPr lang="en-US" sz="3000" b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8696" y="5657671"/>
            <a:ext cx="3910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1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8129" y="409729"/>
            <a:ext cx="8041383" cy="5769537"/>
            <a:chOff x="825207" y="-2375435"/>
            <a:chExt cx="10721844" cy="7692716"/>
          </a:xfrm>
        </p:grpSpPr>
        <p:sp>
          <p:nvSpPr>
            <p:cNvPr id="4" name="TextBox 3"/>
            <p:cNvSpPr txBox="1"/>
            <p:nvPr/>
          </p:nvSpPr>
          <p:spPr>
            <a:xfrm>
              <a:off x="825207" y="-513422"/>
              <a:ext cx="6068184" cy="3406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 ফিরোজ কবির</a:t>
              </a:r>
            </a:p>
            <a:p>
              <a:r>
                <a:rPr lang="bn-BD" sz="4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প্রধানশিক্ষক</a:t>
              </a:r>
            </a:p>
            <a:p>
              <a:r>
                <a:rPr lang="bn-BD" sz="4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দারিয়া দ্বি-মূখী উচ্চ বিদ্যালয়</a:t>
              </a:r>
            </a:p>
            <a:p>
              <a:r>
                <a:rPr lang="bn-BD" sz="4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নবাবগঞ্জ , দিনাজপুর। </a:t>
              </a:r>
              <a:endParaRPr lang="en-US" sz="4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07159" y="-2375435"/>
              <a:ext cx="2661145" cy="12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5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31478" y="-715138"/>
              <a:ext cx="3915573" cy="6032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4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BD" sz="4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ষষ্ঠ</a:t>
              </a:r>
              <a:endPara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4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en-US" sz="4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BD" sz="4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endPara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4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sz="4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BD" sz="4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সপ্তম</a:t>
              </a:r>
              <a:endPara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48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তারিখঃ</a:t>
              </a:r>
              <a:r>
                <a:rPr lang="en-US" sz="4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4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4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5427885" y="1654952"/>
            <a:ext cx="16329" cy="285712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31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6326" y="5433743"/>
            <a:ext cx="38113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চিত্রগু</a:t>
            </a:r>
            <a:r>
              <a:rPr lang="bn-BD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8533"/>
            <a:ext cx="9143999" cy="54186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38147" y="6150114"/>
            <a:ext cx="31582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 বৈশিষ্ট্য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0183" y="1383133"/>
            <a:ext cx="4643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3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2293" y="2677340"/>
            <a:ext cx="8632374" cy="1540556"/>
            <a:chOff x="870048" y="2383243"/>
            <a:chExt cx="11509832" cy="2054074"/>
          </a:xfrm>
        </p:grpSpPr>
        <p:sp>
          <p:nvSpPr>
            <p:cNvPr id="3" name="TextBox 2"/>
            <p:cNvSpPr txBox="1"/>
            <p:nvPr/>
          </p:nvSpPr>
          <p:spPr>
            <a:xfrm>
              <a:off x="912251" y="2383243"/>
              <a:ext cx="787776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১। পদার্থের প্রধান বৈশিষ্ট্যসমূহ </a:t>
              </a:r>
              <a:r>
                <a:rPr lang="bn-BD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বর্ণনা</a:t>
              </a:r>
              <a:r>
                <a:rPr lang="bn-BD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করতে </a:t>
              </a:r>
              <a:r>
                <a:rPr lang="bn-BD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70048" y="3165175"/>
              <a:ext cx="11509832" cy="1272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২। বিভিন্ন বৈশিষ্ট্যের –এর উপর ভিত্তি করে পদার্থের </a:t>
              </a:r>
              <a:r>
                <a:rPr lang="bn-BD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শ্রেণিবিন্যাস</a:t>
              </a:r>
              <a:r>
                <a:rPr lang="en-US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করতে </a:t>
              </a:r>
              <a:r>
                <a:rPr lang="bn-BD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পারবে।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91974" y="596685"/>
            <a:ext cx="3830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0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71334" y="6265333"/>
            <a:ext cx="3285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জায়গা দখল করে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9143999" cy="61129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9143998" cy="611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9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0558" y="6205534"/>
            <a:ext cx="4088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পাত্রের আকার ধারণ করে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42" y="0"/>
            <a:ext cx="9153442" cy="60950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09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24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1662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"/>
            <a:ext cx="9122835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4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11051" y="2402857"/>
            <a:ext cx="2433604" cy="146372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/>
          <p:cNvSpPr txBox="1"/>
          <p:nvPr/>
        </p:nvSpPr>
        <p:spPr>
          <a:xfrm>
            <a:off x="3989089" y="2719221"/>
            <a:ext cx="151778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950" dirty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endParaRPr lang="en-US" sz="49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35040" y="1184796"/>
            <a:ext cx="2470928" cy="941696"/>
            <a:chOff x="8046719" y="436728"/>
            <a:chExt cx="3294571" cy="1255594"/>
          </a:xfrm>
        </p:grpSpPr>
        <p:sp>
          <p:nvSpPr>
            <p:cNvPr id="8" name="TextBox 7"/>
            <p:cNvSpPr txBox="1"/>
            <p:nvPr/>
          </p:nvSpPr>
          <p:spPr>
            <a:xfrm>
              <a:off x="8075408" y="684531"/>
              <a:ext cx="3265882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পদার্থ জায়গা দখল করে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Oval Callout 8"/>
            <p:cNvSpPr/>
            <p:nvPr/>
          </p:nvSpPr>
          <p:spPr>
            <a:xfrm>
              <a:off x="8046719" y="436728"/>
              <a:ext cx="3294571" cy="1255594"/>
            </a:xfrm>
            <a:prstGeom prst="wedgeEllipseCallout">
              <a:avLst>
                <a:gd name="adj1" fmla="val -64476"/>
                <a:gd name="adj2" fmla="val 11704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35040" y="4407127"/>
            <a:ext cx="2470928" cy="1168835"/>
            <a:chOff x="8046719" y="4733169"/>
            <a:chExt cx="3294571" cy="1558447"/>
          </a:xfrm>
        </p:grpSpPr>
        <p:sp>
          <p:nvSpPr>
            <p:cNvPr id="10" name="Oval Callout 9"/>
            <p:cNvSpPr/>
            <p:nvPr/>
          </p:nvSpPr>
          <p:spPr>
            <a:xfrm>
              <a:off x="8046719" y="4733169"/>
              <a:ext cx="2912433" cy="1558447"/>
            </a:xfrm>
            <a:prstGeom prst="wedgeEllipseCallout">
              <a:avLst>
                <a:gd name="adj1" fmla="val -72267"/>
                <a:gd name="adj2" fmla="val -11652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75408" y="5220004"/>
              <a:ext cx="3265882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পদার্থের ওজন আছে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3805" y="1184796"/>
            <a:ext cx="2397721" cy="1770389"/>
            <a:chOff x="-116741" y="300248"/>
            <a:chExt cx="3196961" cy="2360519"/>
          </a:xfrm>
        </p:grpSpPr>
        <p:sp>
          <p:nvSpPr>
            <p:cNvPr id="11" name="TextBox 10"/>
            <p:cNvSpPr txBox="1"/>
            <p:nvPr/>
          </p:nvSpPr>
          <p:spPr>
            <a:xfrm>
              <a:off x="73627" y="807296"/>
              <a:ext cx="3006593" cy="1600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পদার্থকে বল প্রয়োগ </a:t>
              </a:r>
            </a:p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করলে বাধার সৃষ্টি করে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Oval Callout 12"/>
            <p:cNvSpPr/>
            <p:nvPr/>
          </p:nvSpPr>
          <p:spPr>
            <a:xfrm>
              <a:off x="-116741" y="300248"/>
              <a:ext cx="3196961" cy="2360519"/>
            </a:xfrm>
            <a:prstGeom prst="wedgeEllipseCallout">
              <a:avLst>
                <a:gd name="adj1" fmla="val 92556"/>
                <a:gd name="adj2" fmla="val 4667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04277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822</TotalTime>
  <Words>358</Words>
  <Application>Microsoft Office PowerPoint</Application>
  <PresentationFormat>On-screen Show (4:3)</PresentationFormat>
  <Paragraphs>61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ANISUR</dc:creator>
  <cp:lastModifiedBy>DOEL</cp:lastModifiedBy>
  <cp:revision>202</cp:revision>
  <dcterms:created xsi:type="dcterms:W3CDTF">2014-09-20T16:42:22Z</dcterms:created>
  <dcterms:modified xsi:type="dcterms:W3CDTF">2020-01-11T08:03:12Z</dcterms:modified>
</cp:coreProperties>
</file>