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57" r:id="rId3"/>
    <p:sldId id="258" r:id="rId4"/>
    <p:sldId id="259" r:id="rId5"/>
    <p:sldId id="283" r:id="rId6"/>
    <p:sldId id="260" r:id="rId7"/>
    <p:sldId id="261" r:id="rId8"/>
    <p:sldId id="285" r:id="rId9"/>
    <p:sldId id="266" r:id="rId10"/>
    <p:sldId id="279" r:id="rId11"/>
    <p:sldId id="288" r:id="rId12"/>
    <p:sldId id="289" r:id="rId13"/>
    <p:sldId id="290" r:id="rId14"/>
    <p:sldId id="265" r:id="rId15"/>
    <p:sldId id="268" r:id="rId16"/>
    <p:sldId id="273"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F307B-7852-4787-9CF0-AAC47F423F5F}" type="doc">
      <dgm:prSet loTypeId="urn:microsoft.com/office/officeart/2005/8/layout/radial6" loCatId="cycle" qsTypeId="urn:microsoft.com/office/officeart/2005/8/quickstyle/simple5" qsCatId="simple" csTypeId="urn:microsoft.com/office/officeart/2005/8/colors/colorful1#1" csCatId="colorful" phldr="1"/>
      <dgm:spPr/>
      <dgm:t>
        <a:bodyPr/>
        <a:lstStyle/>
        <a:p>
          <a:endParaRPr lang="en-US"/>
        </a:p>
      </dgm:t>
    </dgm:pt>
    <dgm:pt modelId="{BA87C41D-2F11-4CC4-9E5F-179B92455501}" type="pres">
      <dgm:prSet presAssocID="{582F307B-7852-4787-9CF0-AAC47F423F5F}" presName="Name0" presStyleCnt="0">
        <dgm:presLayoutVars>
          <dgm:chMax val="1"/>
          <dgm:dir/>
          <dgm:animLvl val="ctr"/>
          <dgm:resizeHandles val="exact"/>
        </dgm:presLayoutVars>
      </dgm:prSet>
      <dgm:spPr/>
      <dgm:t>
        <a:bodyPr/>
        <a:lstStyle/>
        <a:p>
          <a:endParaRPr lang="en-US"/>
        </a:p>
      </dgm:t>
    </dgm:pt>
  </dgm:ptLst>
  <dgm:cxnLst>
    <dgm:cxn modelId="{8495EF34-C709-46BE-BF3D-46EE321FBD39}" type="presOf" srcId="{582F307B-7852-4787-9CF0-AAC47F423F5F}" destId="{BA87C41D-2F11-4CC4-9E5F-179B92455501}"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DF657-9A1E-4660-A3A4-EC0C96F9C3AD}" type="doc">
      <dgm:prSet loTypeId="urn:microsoft.com/office/officeart/2005/8/layout/cycle6" loCatId="cycle" qsTypeId="urn:microsoft.com/office/officeart/2005/8/quickstyle/simple1" qsCatId="simple" csTypeId="urn:microsoft.com/office/officeart/2005/8/colors/accent1_2" csCatId="accent1" phldr="0"/>
      <dgm:spPr/>
      <dgm:t>
        <a:bodyPr/>
        <a:lstStyle/>
        <a:p>
          <a:endParaRPr lang="en-US"/>
        </a:p>
      </dgm:t>
    </dgm:pt>
    <dgm:pt modelId="{AC3DB8E8-ECC4-49C5-94ED-D29D40388CD0}" type="pres">
      <dgm:prSet presAssocID="{54BDF657-9A1E-4660-A3A4-EC0C96F9C3AD}" presName="cycle" presStyleCnt="0">
        <dgm:presLayoutVars>
          <dgm:dir/>
          <dgm:resizeHandles val="exact"/>
        </dgm:presLayoutVars>
      </dgm:prSet>
      <dgm:spPr/>
      <dgm:t>
        <a:bodyPr/>
        <a:lstStyle/>
        <a:p>
          <a:endParaRPr lang="en-US"/>
        </a:p>
      </dgm:t>
    </dgm:pt>
  </dgm:ptLst>
  <dgm:cxnLst>
    <dgm:cxn modelId="{8E418058-5582-4705-9E4A-77E6E0870113}" type="presOf" srcId="{54BDF657-9A1E-4660-A3A4-EC0C96F9C3AD}" destId="{AC3DB8E8-ECC4-49C5-94ED-D29D40388CD0}" srcOrd="0"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DCDF9-7AFB-4991-B5FC-D0345D78FC8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AF8F00F-0271-41B3-B761-4C45BE545EF7}">
      <dgm:prSet phldrT="[Text]" phldr="1"/>
      <dgm:spPr/>
      <dgm:t>
        <a:bodyPr/>
        <a:lstStyle/>
        <a:p>
          <a:endParaRPr lang="en-US"/>
        </a:p>
      </dgm:t>
    </dgm:pt>
    <dgm:pt modelId="{D008380A-EE8F-4C3F-BFA4-2EA09E9B996D}" type="parTrans" cxnId="{DE5F236A-A1C3-41BF-B1C2-2A8E4483DDAA}">
      <dgm:prSet/>
      <dgm:spPr/>
      <dgm:t>
        <a:bodyPr/>
        <a:lstStyle/>
        <a:p>
          <a:endParaRPr lang="en-US"/>
        </a:p>
      </dgm:t>
    </dgm:pt>
    <dgm:pt modelId="{7EF76C2B-EF95-46A8-AABA-7E3961563DF3}" type="sibTrans" cxnId="{DE5F236A-A1C3-41BF-B1C2-2A8E4483DDAA}">
      <dgm:prSet/>
      <dgm:spPr>
        <a:solidFill>
          <a:schemeClr val="accent1"/>
        </a:solidFill>
      </dgm:spPr>
      <dgm:t>
        <a:bodyPr/>
        <a:lstStyle/>
        <a:p>
          <a:endParaRPr lang="en-US"/>
        </a:p>
      </dgm:t>
    </dgm:pt>
    <dgm:pt modelId="{3AB28963-145B-40F7-95D1-9F7327CA3849}">
      <dgm:prSet phldrT="[Text]" phldr="1"/>
      <dgm:spPr/>
      <dgm:t>
        <a:bodyPr/>
        <a:lstStyle/>
        <a:p>
          <a:endParaRPr lang="en-US"/>
        </a:p>
      </dgm:t>
    </dgm:pt>
    <dgm:pt modelId="{22D6A06F-81F8-4B8B-AB3D-6F22DCDF3F77}" type="parTrans" cxnId="{277472C6-2C1B-44AA-8F09-C458FB91CC66}">
      <dgm:prSet/>
      <dgm:spPr/>
      <dgm:t>
        <a:bodyPr/>
        <a:lstStyle/>
        <a:p>
          <a:endParaRPr lang="en-US"/>
        </a:p>
      </dgm:t>
    </dgm:pt>
    <dgm:pt modelId="{E25EF14E-C47F-46F3-B8A0-AD9DCD1B0FF9}" type="sibTrans" cxnId="{277472C6-2C1B-44AA-8F09-C458FB91CC66}">
      <dgm:prSet/>
      <dgm:spPr>
        <a:solidFill>
          <a:srgbClr val="7030A0"/>
        </a:solidFill>
      </dgm:spPr>
      <dgm:t>
        <a:bodyPr/>
        <a:lstStyle/>
        <a:p>
          <a:endParaRPr lang="en-US"/>
        </a:p>
      </dgm:t>
    </dgm:pt>
    <dgm:pt modelId="{6DF0AC11-F10F-4B87-AAE8-FD10F3A6C47C}">
      <dgm:prSet phldrT="[Text]" phldr="1"/>
      <dgm:spPr/>
      <dgm:t>
        <a:bodyPr/>
        <a:lstStyle/>
        <a:p>
          <a:endParaRPr lang="en-US" dirty="0"/>
        </a:p>
      </dgm:t>
    </dgm:pt>
    <dgm:pt modelId="{BD709156-8A0E-4DEB-8458-E8BD3B723A98}" type="parTrans" cxnId="{274650CE-A084-41CA-AAEF-992F71559D57}">
      <dgm:prSet/>
      <dgm:spPr/>
      <dgm:t>
        <a:bodyPr/>
        <a:lstStyle/>
        <a:p>
          <a:endParaRPr lang="en-US"/>
        </a:p>
      </dgm:t>
    </dgm:pt>
    <dgm:pt modelId="{EC4D5307-13BD-42E9-9E9C-9C940900E91F}" type="sibTrans" cxnId="{274650CE-A084-41CA-AAEF-992F71559D57}">
      <dgm:prSet/>
      <dgm:spPr>
        <a:solidFill>
          <a:srgbClr val="00B050"/>
        </a:solidFill>
      </dgm:spPr>
      <dgm:t>
        <a:bodyPr/>
        <a:lstStyle/>
        <a:p>
          <a:endParaRPr lang="en-US"/>
        </a:p>
      </dgm:t>
    </dgm:pt>
    <dgm:pt modelId="{291B3E28-408F-4075-807A-6ADCC50DD79B}">
      <dgm:prSet phldrT="[Text]" phldr="1"/>
      <dgm:spPr/>
      <dgm:t>
        <a:bodyPr/>
        <a:lstStyle/>
        <a:p>
          <a:endParaRPr lang="en-US" dirty="0"/>
        </a:p>
      </dgm:t>
    </dgm:pt>
    <dgm:pt modelId="{5EBCB695-FD8C-4522-B99B-2B26B07A19B1}" type="parTrans" cxnId="{D1F8030C-0867-45F7-AFA7-05FD29F03E1C}">
      <dgm:prSet/>
      <dgm:spPr/>
      <dgm:t>
        <a:bodyPr/>
        <a:lstStyle/>
        <a:p>
          <a:endParaRPr lang="en-US"/>
        </a:p>
      </dgm:t>
    </dgm:pt>
    <dgm:pt modelId="{B84489BB-1576-4752-96D0-9F88B85F9774}" type="sibTrans" cxnId="{D1F8030C-0867-45F7-AFA7-05FD29F03E1C}">
      <dgm:prSet/>
      <dgm:spPr>
        <a:solidFill>
          <a:schemeClr val="tx2"/>
        </a:solidFill>
      </dgm:spPr>
      <dgm:t>
        <a:bodyPr/>
        <a:lstStyle/>
        <a:p>
          <a:endParaRPr lang="en-US"/>
        </a:p>
      </dgm:t>
    </dgm:pt>
    <dgm:pt modelId="{55BFAFC7-45A4-4A4B-BD9A-F035EB3CA739}">
      <dgm:prSet phldrT="[Text]" phldr="1"/>
      <dgm:spPr/>
      <dgm:t>
        <a:bodyPr/>
        <a:lstStyle/>
        <a:p>
          <a:endParaRPr lang="en-US" dirty="0"/>
        </a:p>
      </dgm:t>
    </dgm:pt>
    <dgm:pt modelId="{C29357D5-263B-4653-8B0F-4C53AD0EBF56}" type="parTrans" cxnId="{6A2BCB34-F7C0-49B5-B3DE-5303688425B6}">
      <dgm:prSet/>
      <dgm:spPr/>
      <dgm:t>
        <a:bodyPr/>
        <a:lstStyle/>
        <a:p>
          <a:endParaRPr lang="en-US"/>
        </a:p>
      </dgm:t>
    </dgm:pt>
    <dgm:pt modelId="{320115EA-20D1-4B87-B5CD-43D1DC206848}" type="sibTrans" cxnId="{6A2BCB34-F7C0-49B5-B3DE-5303688425B6}">
      <dgm:prSet/>
      <dgm:spPr>
        <a:solidFill>
          <a:schemeClr val="accent2">
            <a:lumMod val="75000"/>
          </a:schemeClr>
        </a:solidFill>
      </dgm:spPr>
      <dgm:t>
        <a:bodyPr/>
        <a:lstStyle/>
        <a:p>
          <a:endParaRPr lang="en-US"/>
        </a:p>
      </dgm:t>
    </dgm:pt>
    <dgm:pt modelId="{F58719B2-1AE9-4E44-AF53-486669C20B1B}" type="pres">
      <dgm:prSet presAssocID="{A29DCDF9-7AFB-4991-B5FC-D0345D78FC8C}" presName="cycle" presStyleCnt="0">
        <dgm:presLayoutVars>
          <dgm:dir/>
          <dgm:resizeHandles val="exact"/>
        </dgm:presLayoutVars>
      </dgm:prSet>
      <dgm:spPr/>
      <dgm:t>
        <a:bodyPr/>
        <a:lstStyle/>
        <a:p>
          <a:endParaRPr lang="en-US"/>
        </a:p>
      </dgm:t>
    </dgm:pt>
    <dgm:pt modelId="{B822224B-71FF-499F-B469-BF7B0DFDF27F}" type="pres">
      <dgm:prSet presAssocID="{8AF8F00F-0271-41B3-B761-4C45BE545EF7}" presName="node" presStyleLbl="node1" presStyleIdx="0" presStyleCnt="5" custScaleY="39838">
        <dgm:presLayoutVars>
          <dgm:bulletEnabled val="1"/>
        </dgm:presLayoutVars>
      </dgm:prSet>
      <dgm:spPr/>
      <dgm:t>
        <a:bodyPr/>
        <a:lstStyle/>
        <a:p>
          <a:endParaRPr lang="en-US"/>
        </a:p>
      </dgm:t>
    </dgm:pt>
    <dgm:pt modelId="{EE7CA8EC-BE31-43A5-9F03-7C86606159C8}" type="pres">
      <dgm:prSet presAssocID="{7EF76C2B-EF95-46A8-AABA-7E3961563DF3}" presName="sibTrans" presStyleLbl="sibTrans2D1" presStyleIdx="0" presStyleCnt="5"/>
      <dgm:spPr/>
      <dgm:t>
        <a:bodyPr/>
        <a:lstStyle/>
        <a:p>
          <a:endParaRPr lang="en-US"/>
        </a:p>
      </dgm:t>
    </dgm:pt>
    <dgm:pt modelId="{FF6B8002-7CBC-4719-B695-555E83107DB1}" type="pres">
      <dgm:prSet presAssocID="{7EF76C2B-EF95-46A8-AABA-7E3961563DF3}" presName="connectorText" presStyleLbl="sibTrans2D1" presStyleIdx="0" presStyleCnt="5"/>
      <dgm:spPr/>
      <dgm:t>
        <a:bodyPr/>
        <a:lstStyle/>
        <a:p>
          <a:endParaRPr lang="en-US"/>
        </a:p>
      </dgm:t>
    </dgm:pt>
    <dgm:pt modelId="{AE3F2B0D-D64B-49C2-8BE4-22A10AFBE4A4}" type="pres">
      <dgm:prSet presAssocID="{3AB28963-145B-40F7-95D1-9F7327CA3849}" presName="node" presStyleLbl="node1" presStyleIdx="1" presStyleCnt="5">
        <dgm:presLayoutVars>
          <dgm:bulletEnabled val="1"/>
        </dgm:presLayoutVars>
      </dgm:prSet>
      <dgm:spPr/>
      <dgm:t>
        <a:bodyPr/>
        <a:lstStyle/>
        <a:p>
          <a:endParaRPr lang="en-US"/>
        </a:p>
      </dgm:t>
    </dgm:pt>
    <dgm:pt modelId="{F9E05BB8-8CC2-44FE-AB9A-AB0AA80E04C8}" type="pres">
      <dgm:prSet presAssocID="{E25EF14E-C47F-46F3-B8A0-AD9DCD1B0FF9}" presName="sibTrans" presStyleLbl="sibTrans2D1" presStyleIdx="1" presStyleCnt="5"/>
      <dgm:spPr/>
      <dgm:t>
        <a:bodyPr/>
        <a:lstStyle/>
        <a:p>
          <a:endParaRPr lang="en-US"/>
        </a:p>
      </dgm:t>
    </dgm:pt>
    <dgm:pt modelId="{1EF50248-0CC4-4263-89E8-8EF93E86C13D}" type="pres">
      <dgm:prSet presAssocID="{E25EF14E-C47F-46F3-B8A0-AD9DCD1B0FF9}" presName="connectorText" presStyleLbl="sibTrans2D1" presStyleIdx="1" presStyleCnt="5"/>
      <dgm:spPr/>
      <dgm:t>
        <a:bodyPr/>
        <a:lstStyle/>
        <a:p>
          <a:endParaRPr lang="en-US"/>
        </a:p>
      </dgm:t>
    </dgm:pt>
    <dgm:pt modelId="{39FE1E39-6852-4B6E-91C1-FCFCEF0E8335}" type="pres">
      <dgm:prSet presAssocID="{6DF0AC11-F10F-4B87-AAE8-FD10F3A6C47C}" presName="node" presStyleLbl="node1" presStyleIdx="2" presStyleCnt="5">
        <dgm:presLayoutVars>
          <dgm:bulletEnabled val="1"/>
        </dgm:presLayoutVars>
      </dgm:prSet>
      <dgm:spPr/>
      <dgm:t>
        <a:bodyPr/>
        <a:lstStyle/>
        <a:p>
          <a:endParaRPr lang="en-US"/>
        </a:p>
      </dgm:t>
    </dgm:pt>
    <dgm:pt modelId="{914CE0BB-FFC8-4A3B-A750-0D66FC56CD6F}" type="pres">
      <dgm:prSet presAssocID="{EC4D5307-13BD-42E9-9E9C-9C940900E91F}" presName="sibTrans" presStyleLbl="sibTrans2D1" presStyleIdx="2" presStyleCnt="5"/>
      <dgm:spPr/>
      <dgm:t>
        <a:bodyPr/>
        <a:lstStyle/>
        <a:p>
          <a:endParaRPr lang="en-US"/>
        </a:p>
      </dgm:t>
    </dgm:pt>
    <dgm:pt modelId="{2A7A0B65-C113-49BB-B197-E9FF561E6CE2}" type="pres">
      <dgm:prSet presAssocID="{EC4D5307-13BD-42E9-9E9C-9C940900E91F}" presName="connectorText" presStyleLbl="sibTrans2D1" presStyleIdx="2" presStyleCnt="5"/>
      <dgm:spPr/>
      <dgm:t>
        <a:bodyPr/>
        <a:lstStyle/>
        <a:p>
          <a:endParaRPr lang="en-US"/>
        </a:p>
      </dgm:t>
    </dgm:pt>
    <dgm:pt modelId="{5BCFB770-FB6F-45BF-9DE0-375FE302D270}" type="pres">
      <dgm:prSet presAssocID="{291B3E28-408F-4075-807A-6ADCC50DD79B}" presName="node" presStyleLbl="node1" presStyleIdx="3" presStyleCnt="5">
        <dgm:presLayoutVars>
          <dgm:bulletEnabled val="1"/>
        </dgm:presLayoutVars>
      </dgm:prSet>
      <dgm:spPr/>
      <dgm:t>
        <a:bodyPr/>
        <a:lstStyle/>
        <a:p>
          <a:endParaRPr lang="en-US"/>
        </a:p>
      </dgm:t>
    </dgm:pt>
    <dgm:pt modelId="{A8306536-4400-4367-8615-CD437AAA415C}" type="pres">
      <dgm:prSet presAssocID="{B84489BB-1576-4752-96D0-9F88B85F9774}" presName="sibTrans" presStyleLbl="sibTrans2D1" presStyleIdx="3" presStyleCnt="5"/>
      <dgm:spPr/>
      <dgm:t>
        <a:bodyPr/>
        <a:lstStyle/>
        <a:p>
          <a:endParaRPr lang="en-US"/>
        </a:p>
      </dgm:t>
    </dgm:pt>
    <dgm:pt modelId="{E53DE003-027D-4CE6-9AC7-863D58C82F60}" type="pres">
      <dgm:prSet presAssocID="{B84489BB-1576-4752-96D0-9F88B85F9774}" presName="connectorText" presStyleLbl="sibTrans2D1" presStyleIdx="3" presStyleCnt="5"/>
      <dgm:spPr/>
      <dgm:t>
        <a:bodyPr/>
        <a:lstStyle/>
        <a:p>
          <a:endParaRPr lang="en-US"/>
        </a:p>
      </dgm:t>
    </dgm:pt>
    <dgm:pt modelId="{7C87297D-80EA-457B-A759-1964A4BF161B}" type="pres">
      <dgm:prSet presAssocID="{55BFAFC7-45A4-4A4B-BD9A-F035EB3CA739}" presName="node" presStyleLbl="node1" presStyleIdx="4" presStyleCnt="5">
        <dgm:presLayoutVars>
          <dgm:bulletEnabled val="1"/>
        </dgm:presLayoutVars>
      </dgm:prSet>
      <dgm:spPr/>
      <dgm:t>
        <a:bodyPr/>
        <a:lstStyle/>
        <a:p>
          <a:endParaRPr lang="en-US"/>
        </a:p>
      </dgm:t>
    </dgm:pt>
    <dgm:pt modelId="{A9BABCC0-19F2-4334-954B-0EC606626F54}" type="pres">
      <dgm:prSet presAssocID="{320115EA-20D1-4B87-B5CD-43D1DC206848}" presName="sibTrans" presStyleLbl="sibTrans2D1" presStyleIdx="4" presStyleCnt="5"/>
      <dgm:spPr/>
      <dgm:t>
        <a:bodyPr/>
        <a:lstStyle/>
        <a:p>
          <a:endParaRPr lang="en-US"/>
        </a:p>
      </dgm:t>
    </dgm:pt>
    <dgm:pt modelId="{38F7B80E-8A69-4D08-A27A-2A5E9288AFD2}" type="pres">
      <dgm:prSet presAssocID="{320115EA-20D1-4B87-B5CD-43D1DC206848}" presName="connectorText" presStyleLbl="sibTrans2D1" presStyleIdx="4" presStyleCnt="5"/>
      <dgm:spPr/>
      <dgm:t>
        <a:bodyPr/>
        <a:lstStyle/>
        <a:p>
          <a:endParaRPr lang="en-US"/>
        </a:p>
      </dgm:t>
    </dgm:pt>
  </dgm:ptLst>
  <dgm:cxnLst>
    <dgm:cxn modelId="{B0E26DF9-04B3-4AC7-8E8F-82A0D15358EE}" type="presOf" srcId="{A29DCDF9-7AFB-4991-B5FC-D0345D78FC8C}" destId="{F58719B2-1AE9-4E44-AF53-486669C20B1B}" srcOrd="0" destOrd="0" presId="urn:microsoft.com/office/officeart/2005/8/layout/cycle2"/>
    <dgm:cxn modelId="{6A2BCB34-F7C0-49B5-B3DE-5303688425B6}" srcId="{A29DCDF9-7AFB-4991-B5FC-D0345D78FC8C}" destId="{55BFAFC7-45A4-4A4B-BD9A-F035EB3CA739}" srcOrd="4" destOrd="0" parTransId="{C29357D5-263B-4653-8B0F-4C53AD0EBF56}" sibTransId="{320115EA-20D1-4B87-B5CD-43D1DC206848}"/>
    <dgm:cxn modelId="{C6A7D036-BE32-493A-A819-4BC4EEDB20FA}" type="presOf" srcId="{8AF8F00F-0271-41B3-B761-4C45BE545EF7}" destId="{B822224B-71FF-499F-B469-BF7B0DFDF27F}" srcOrd="0" destOrd="0" presId="urn:microsoft.com/office/officeart/2005/8/layout/cycle2"/>
    <dgm:cxn modelId="{274650CE-A084-41CA-AAEF-992F71559D57}" srcId="{A29DCDF9-7AFB-4991-B5FC-D0345D78FC8C}" destId="{6DF0AC11-F10F-4B87-AAE8-FD10F3A6C47C}" srcOrd="2" destOrd="0" parTransId="{BD709156-8A0E-4DEB-8458-E8BD3B723A98}" sibTransId="{EC4D5307-13BD-42E9-9E9C-9C940900E91F}"/>
    <dgm:cxn modelId="{D1F8030C-0867-45F7-AFA7-05FD29F03E1C}" srcId="{A29DCDF9-7AFB-4991-B5FC-D0345D78FC8C}" destId="{291B3E28-408F-4075-807A-6ADCC50DD79B}" srcOrd="3" destOrd="0" parTransId="{5EBCB695-FD8C-4522-B99B-2B26B07A19B1}" sibTransId="{B84489BB-1576-4752-96D0-9F88B85F9774}"/>
    <dgm:cxn modelId="{474C2810-8F47-4AAB-969A-08DDF24BFB49}" type="presOf" srcId="{EC4D5307-13BD-42E9-9E9C-9C940900E91F}" destId="{914CE0BB-FFC8-4A3B-A750-0D66FC56CD6F}" srcOrd="0" destOrd="0" presId="urn:microsoft.com/office/officeart/2005/8/layout/cycle2"/>
    <dgm:cxn modelId="{DE5F236A-A1C3-41BF-B1C2-2A8E4483DDAA}" srcId="{A29DCDF9-7AFB-4991-B5FC-D0345D78FC8C}" destId="{8AF8F00F-0271-41B3-B761-4C45BE545EF7}" srcOrd="0" destOrd="0" parTransId="{D008380A-EE8F-4C3F-BFA4-2EA09E9B996D}" sibTransId="{7EF76C2B-EF95-46A8-AABA-7E3961563DF3}"/>
    <dgm:cxn modelId="{B121DB6C-96E1-4A9D-9D42-5607C0283D57}" type="presOf" srcId="{6DF0AC11-F10F-4B87-AAE8-FD10F3A6C47C}" destId="{39FE1E39-6852-4B6E-91C1-FCFCEF0E8335}" srcOrd="0" destOrd="0" presId="urn:microsoft.com/office/officeart/2005/8/layout/cycle2"/>
    <dgm:cxn modelId="{4CE16D77-1FB5-4BFA-9761-A0DA8923F6DA}" type="presOf" srcId="{B84489BB-1576-4752-96D0-9F88B85F9774}" destId="{E53DE003-027D-4CE6-9AC7-863D58C82F60}" srcOrd="1" destOrd="0" presId="urn:microsoft.com/office/officeart/2005/8/layout/cycle2"/>
    <dgm:cxn modelId="{BCE78180-8661-43DF-A892-9093CD1D3CA9}" type="presOf" srcId="{E25EF14E-C47F-46F3-B8A0-AD9DCD1B0FF9}" destId="{1EF50248-0CC4-4263-89E8-8EF93E86C13D}" srcOrd="1" destOrd="0" presId="urn:microsoft.com/office/officeart/2005/8/layout/cycle2"/>
    <dgm:cxn modelId="{9C96A58F-EB9C-42E0-AB7F-5A0403A0CC6A}" type="presOf" srcId="{7EF76C2B-EF95-46A8-AABA-7E3961563DF3}" destId="{FF6B8002-7CBC-4719-B695-555E83107DB1}" srcOrd="1" destOrd="0" presId="urn:microsoft.com/office/officeart/2005/8/layout/cycle2"/>
    <dgm:cxn modelId="{E6F56232-F251-4926-B5A6-EDED304012CE}" type="presOf" srcId="{3AB28963-145B-40F7-95D1-9F7327CA3849}" destId="{AE3F2B0D-D64B-49C2-8BE4-22A10AFBE4A4}" srcOrd="0" destOrd="0" presId="urn:microsoft.com/office/officeart/2005/8/layout/cycle2"/>
    <dgm:cxn modelId="{02B1E001-EE7C-4B58-9CCC-76116F53F031}" type="presOf" srcId="{320115EA-20D1-4B87-B5CD-43D1DC206848}" destId="{A9BABCC0-19F2-4334-954B-0EC606626F54}" srcOrd="0" destOrd="0" presId="urn:microsoft.com/office/officeart/2005/8/layout/cycle2"/>
    <dgm:cxn modelId="{50456426-2F08-4132-A933-29B817D847F7}" type="presOf" srcId="{E25EF14E-C47F-46F3-B8A0-AD9DCD1B0FF9}" destId="{F9E05BB8-8CC2-44FE-AB9A-AB0AA80E04C8}" srcOrd="0" destOrd="0" presId="urn:microsoft.com/office/officeart/2005/8/layout/cycle2"/>
    <dgm:cxn modelId="{99B6C00B-035F-4B37-AB56-BD496168B809}" type="presOf" srcId="{320115EA-20D1-4B87-B5CD-43D1DC206848}" destId="{38F7B80E-8A69-4D08-A27A-2A5E9288AFD2}" srcOrd="1" destOrd="0" presId="urn:microsoft.com/office/officeart/2005/8/layout/cycle2"/>
    <dgm:cxn modelId="{277472C6-2C1B-44AA-8F09-C458FB91CC66}" srcId="{A29DCDF9-7AFB-4991-B5FC-D0345D78FC8C}" destId="{3AB28963-145B-40F7-95D1-9F7327CA3849}" srcOrd="1" destOrd="0" parTransId="{22D6A06F-81F8-4B8B-AB3D-6F22DCDF3F77}" sibTransId="{E25EF14E-C47F-46F3-B8A0-AD9DCD1B0FF9}"/>
    <dgm:cxn modelId="{FCC592B7-88BB-4EFD-AE16-5B765C49A75B}" type="presOf" srcId="{EC4D5307-13BD-42E9-9E9C-9C940900E91F}" destId="{2A7A0B65-C113-49BB-B197-E9FF561E6CE2}" srcOrd="1" destOrd="0" presId="urn:microsoft.com/office/officeart/2005/8/layout/cycle2"/>
    <dgm:cxn modelId="{75DE8B6C-2295-43B4-BBD4-3B4646FD7C72}" type="presOf" srcId="{55BFAFC7-45A4-4A4B-BD9A-F035EB3CA739}" destId="{7C87297D-80EA-457B-A759-1964A4BF161B}" srcOrd="0" destOrd="0" presId="urn:microsoft.com/office/officeart/2005/8/layout/cycle2"/>
    <dgm:cxn modelId="{8218D31F-4710-4486-B569-867A09104E47}" type="presOf" srcId="{7EF76C2B-EF95-46A8-AABA-7E3961563DF3}" destId="{EE7CA8EC-BE31-43A5-9F03-7C86606159C8}" srcOrd="0" destOrd="0" presId="urn:microsoft.com/office/officeart/2005/8/layout/cycle2"/>
    <dgm:cxn modelId="{053E687F-9DA0-451D-9C85-5F75A9ADF5C3}" type="presOf" srcId="{291B3E28-408F-4075-807A-6ADCC50DD79B}" destId="{5BCFB770-FB6F-45BF-9DE0-375FE302D270}" srcOrd="0" destOrd="0" presId="urn:microsoft.com/office/officeart/2005/8/layout/cycle2"/>
    <dgm:cxn modelId="{CDE60F3D-164A-47B3-9C96-49B5317D5C35}" type="presOf" srcId="{B84489BB-1576-4752-96D0-9F88B85F9774}" destId="{A8306536-4400-4367-8615-CD437AAA415C}" srcOrd="0" destOrd="0" presId="urn:microsoft.com/office/officeart/2005/8/layout/cycle2"/>
    <dgm:cxn modelId="{7824F75B-DE85-4019-96C0-272D35EBECBF}" type="presParOf" srcId="{F58719B2-1AE9-4E44-AF53-486669C20B1B}" destId="{B822224B-71FF-499F-B469-BF7B0DFDF27F}" srcOrd="0" destOrd="0" presId="urn:microsoft.com/office/officeart/2005/8/layout/cycle2"/>
    <dgm:cxn modelId="{01616BA9-97E2-4456-89AA-FDE68D8A2963}" type="presParOf" srcId="{F58719B2-1AE9-4E44-AF53-486669C20B1B}" destId="{EE7CA8EC-BE31-43A5-9F03-7C86606159C8}" srcOrd="1" destOrd="0" presId="urn:microsoft.com/office/officeart/2005/8/layout/cycle2"/>
    <dgm:cxn modelId="{5B533959-1D70-47C2-A896-FB137DB3459B}" type="presParOf" srcId="{EE7CA8EC-BE31-43A5-9F03-7C86606159C8}" destId="{FF6B8002-7CBC-4719-B695-555E83107DB1}" srcOrd="0" destOrd="0" presId="urn:microsoft.com/office/officeart/2005/8/layout/cycle2"/>
    <dgm:cxn modelId="{A230F33B-B3B0-4705-B352-C31FA2EC0522}" type="presParOf" srcId="{F58719B2-1AE9-4E44-AF53-486669C20B1B}" destId="{AE3F2B0D-D64B-49C2-8BE4-22A10AFBE4A4}" srcOrd="2" destOrd="0" presId="urn:microsoft.com/office/officeart/2005/8/layout/cycle2"/>
    <dgm:cxn modelId="{AA9D770A-93C0-42A0-B00C-E5D1028D3FF5}" type="presParOf" srcId="{F58719B2-1AE9-4E44-AF53-486669C20B1B}" destId="{F9E05BB8-8CC2-44FE-AB9A-AB0AA80E04C8}" srcOrd="3" destOrd="0" presId="urn:microsoft.com/office/officeart/2005/8/layout/cycle2"/>
    <dgm:cxn modelId="{E71C318E-1622-4866-9361-F06702FA32D2}" type="presParOf" srcId="{F9E05BB8-8CC2-44FE-AB9A-AB0AA80E04C8}" destId="{1EF50248-0CC4-4263-89E8-8EF93E86C13D}" srcOrd="0" destOrd="0" presId="urn:microsoft.com/office/officeart/2005/8/layout/cycle2"/>
    <dgm:cxn modelId="{ED3B81DF-3FE9-4652-8C15-7C06D853D0C5}" type="presParOf" srcId="{F58719B2-1AE9-4E44-AF53-486669C20B1B}" destId="{39FE1E39-6852-4B6E-91C1-FCFCEF0E8335}" srcOrd="4" destOrd="0" presId="urn:microsoft.com/office/officeart/2005/8/layout/cycle2"/>
    <dgm:cxn modelId="{0388FD97-F175-440C-B891-DF3DD8AAABFA}" type="presParOf" srcId="{F58719B2-1AE9-4E44-AF53-486669C20B1B}" destId="{914CE0BB-FFC8-4A3B-A750-0D66FC56CD6F}" srcOrd="5" destOrd="0" presId="urn:microsoft.com/office/officeart/2005/8/layout/cycle2"/>
    <dgm:cxn modelId="{AA6BEBE2-9437-4013-9D79-8250F7E727EC}" type="presParOf" srcId="{914CE0BB-FFC8-4A3B-A750-0D66FC56CD6F}" destId="{2A7A0B65-C113-49BB-B197-E9FF561E6CE2}" srcOrd="0" destOrd="0" presId="urn:microsoft.com/office/officeart/2005/8/layout/cycle2"/>
    <dgm:cxn modelId="{5F2976F3-B1E5-4ECB-8645-C7638A38CFE2}" type="presParOf" srcId="{F58719B2-1AE9-4E44-AF53-486669C20B1B}" destId="{5BCFB770-FB6F-45BF-9DE0-375FE302D270}" srcOrd="6" destOrd="0" presId="urn:microsoft.com/office/officeart/2005/8/layout/cycle2"/>
    <dgm:cxn modelId="{0CCBAD21-EFAF-4A46-A167-9EA1BE78090D}" type="presParOf" srcId="{F58719B2-1AE9-4E44-AF53-486669C20B1B}" destId="{A8306536-4400-4367-8615-CD437AAA415C}" srcOrd="7" destOrd="0" presId="urn:microsoft.com/office/officeart/2005/8/layout/cycle2"/>
    <dgm:cxn modelId="{ECE8962B-BA9B-4189-8CA8-2D45E870909B}" type="presParOf" srcId="{A8306536-4400-4367-8615-CD437AAA415C}" destId="{E53DE003-027D-4CE6-9AC7-863D58C82F60}" srcOrd="0" destOrd="0" presId="urn:microsoft.com/office/officeart/2005/8/layout/cycle2"/>
    <dgm:cxn modelId="{B73D5B1A-7545-46DA-898B-26052839AE2D}" type="presParOf" srcId="{F58719B2-1AE9-4E44-AF53-486669C20B1B}" destId="{7C87297D-80EA-457B-A759-1964A4BF161B}" srcOrd="8" destOrd="0" presId="urn:microsoft.com/office/officeart/2005/8/layout/cycle2"/>
    <dgm:cxn modelId="{D0BAE924-8ADB-4133-B1A8-A33A336F6427}" type="presParOf" srcId="{F58719B2-1AE9-4E44-AF53-486669C20B1B}" destId="{A9BABCC0-19F2-4334-954B-0EC606626F54}" srcOrd="9" destOrd="0" presId="urn:microsoft.com/office/officeart/2005/8/layout/cycle2"/>
    <dgm:cxn modelId="{B70B6304-1954-4CCC-A1CC-47A75E3B588A}" type="presParOf" srcId="{A9BABCC0-19F2-4334-954B-0EC606626F54}" destId="{38F7B80E-8A69-4D08-A27A-2A5E9288AFD2}"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2224B-71FF-499F-B469-BF7B0DFDF27F}">
      <dsp:nvSpPr>
        <dsp:cNvPr id="0" name=""/>
        <dsp:cNvSpPr/>
      </dsp:nvSpPr>
      <dsp:spPr>
        <a:xfrm>
          <a:off x="3246437" y="492396"/>
          <a:ext cx="1635124" cy="651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3485895" y="587791"/>
        <a:ext cx="1156208" cy="460611"/>
      </dsp:txXfrm>
    </dsp:sp>
    <dsp:sp modelId="{EE7CA8EC-BE31-43A5-9F03-7C86606159C8}">
      <dsp:nvSpPr>
        <dsp:cNvPr id="0" name=""/>
        <dsp:cNvSpPr/>
      </dsp:nvSpPr>
      <dsp:spPr>
        <a:xfrm rot="2160000">
          <a:off x="4604136" y="1156895"/>
          <a:ext cx="611921" cy="55185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619945" y="1218610"/>
        <a:ext cx="446365" cy="331112"/>
      </dsp:txXfrm>
    </dsp:sp>
    <dsp:sp modelId="{AE3F2B0D-D64B-49C2-8BE4-22A10AFBE4A4}">
      <dsp:nvSpPr>
        <dsp:cNvPr id="0" name=""/>
        <dsp:cNvSpPr/>
      </dsp:nvSpPr>
      <dsp:spPr>
        <a:xfrm>
          <a:off x="5235001"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474459" y="1684768"/>
        <a:ext cx="1156208" cy="1156208"/>
      </dsp:txXfrm>
    </dsp:sp>
    <dsp:sp modelId="{F9E05BB8-8CC2-44FE-AB9A-AB0AA80E04C8}">
      <dsp:nvSpPr>
        <dsp:cNvPr id="0" name=""/>
        <dsp:cNvSpPr/>
      </dsp:nvSpPr>
      <dsp:spPr>
        <a:xfrm rot="6480000">
          <a:off x="5458534" y="3144055"/>
          <a:ext cx="436123" cy="551854"/>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544168" y="3192209"/>
        <a:ext cx="305286" cy="331112"/>
      </dsp:txXfrm>
    </dsp:sp>
    <dsp:sp modelId="{39FE1E39-6852-4B6E-91C1-FCFCEF0E8335}">
      <dsp:nvSpPr>
        <dsp:cNvPr id="0" name=""/>
        <dsp:cNvSpPr/>
      </dsp:nvSpPr>
      <dsp:spPr>
        <a:xfrm>
          <a:off x="4475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714895" y="4022465"/>
        <a:ext cx="1156208" cy="1156208"/>
      </dsp:txXfrm>
    </dsp:sp>
    <dsp:sp modelId="{914CE0BB-FFC8-4A3B-A750-0D66FC56CD6F}">
      <dsp:nvSpPr>
        <dsp:cNvPr id="0" name=""/>
        <dsp:cNvSpPr/>
      </dsp:nvSpPr>
      <dsp:spPr>
        <a:xfrm rot="10800000">
          <a:off x="3858281" y="4324642"/>
          <a:ext cx="436123" cy="55185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989118" y="4435013"/>
        <a:ext cx="305286" cy="331112"/>
      </dsp:txXfrm>
    </dsp:sp>
    <dsp:sp modelId="{5BCFB770-FB6F-45BF-9DE0-375FE302D270}">
      <dsp:nvSpPr>
        <dsp:cNvPr id="0" name=""/>
        <dsp:cNvSpPr/>
      </dsp:nvSpPr>
      <dsp:spPr>
        <a:xfrm>
          <a:off x="2017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2256895" y="4022465"/>
        <a:ext cx="1156208" cy="1156208"/>
      </dsp:txXfrm>
    </dsp:sp>
    <dsp:sp modelId="{A8306536-4400-4367-8615-CD437AAA415C}">
      <dsp:nvSpPr>
        <dsp:cNvPr id="0" name=""/>
        <dsp:cNvSpPr/>
      </dsp:nvSpPr>
      <dsp:spPr>
        <a:xfrm rot="15120000">
          <a:off x="2240970" y="3167533"/>
          <a:ext cx="436123" cy="551854"/>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2326604" y="3340121"/>
        <a:ext cx="305286" cy="331112"/>
      </dsp:txXfrm>
    </dsp:sp>
    <dsp:sp modelId="{7C87297D-80EA-457B-A759-1964A4BF161B}">
      <dsp:nvSpPr>
        <dsp:cNvPr id="0" name=""/>
        <dsp:cNvSpPr/>
      </dsp:nvSpPr>
      <dsp:spPr>
        <a:xfrm>
          <a:off x="1257873"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1497331" y="1684768"/>
        <a:ext cx="1156208" cy="1156208"/>
      </dsp:txXfrm>
    </dsp:sp>
    <dsp:sp modelId="{A9BABCC0-19F2-4334-954B-0EC606626F54}">
      <dsp:nvSpPr>
        <dsp:cNvPr id="0" name=""/>
        <dsp:cNvSpPr/>
      </dsp:nvSpPr>
      <dsp:spPr>
        <a:xfrm rot="19440000">
          <a:off x="2883919" y="1177254"/>
          <a:ext cx="611921" cy="55185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899728" y="1336281"/>
        <a:ext cx="446365"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447CE-E084-4805-B5C9-971385FB575C}" type="datetimeFigureOut">
              <a:rPr lang="en-US" smtClean="0"/>
              <a:pPr/>
              <a:t>1/10/2020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D7787-13C7-4D25-9CD0-99076A71E24E}" type="slidenum">
              <a:rPr lang="en-US" smtClean="0"/>
              <a:pPr/>
              <a:t>‹#›</a:t>
            </a:fld>
            <a:endParaRPr lang="en-US"/>
          </a:p>
        </p:txBody>
      </p:sp>
    </p:spTree>
    <p:extLst>
      <p:ext uri="{BB962C8B-B14F-4D97-AF65-F5344CB8AC3E}">
        <p14:creationId xmlns:p14="http://schemas.microsoft.com/office/powerpoint/2010/main" val="28368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EF0A8-F4B0-486D-BBF3-2DD3D99289EA}"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54715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F0A8-F4B0-486D-BBF3-2DD3D99289EA}"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102729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F0A8-F4B0-486D-BBF3-2DD3D99289EA}"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31592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EF0A8-F4B0-486D-BBF3-2DD3D99289EA}"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81519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EF0A8-F4B0-486D-BBF3-2DD3D99289EA}"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69294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EF0A8-F4B0-486D-BBF3-2DD3D99289EA}"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14060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EF0A8-F4B0-486D-BBF3-2DD3D99289EA}" type="datetimeFigureOut">
              <a:rPr lang="en-US" smtClean="0"/>
              <a:pPr/>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347917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EF0A8-F4B0-486D-BBF3-2DD3D99289EA}"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251460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EF0A8-F4B0-486D-BBF3-2DD3D99289EA}" type="datetimeFigureOut">
              <a:rPr lang="en-US" smtClean="0"/>
              <a:pPr/>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145881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EF0A8-F4B0-486D-BBF3-2DD3D99289EA}"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281595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EF0A8-F4B0-486D-BBF3-2DD3D99289EA}"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CB3B-FC6D-45E7-8A95-C87AC50299DC}" type="slidenum">
              <a:rPr lang="en-US" smtClean="0"/>
              <a:pPr/>
              <a:t>‹#›</a:t>
            </a:fld>
            <a:endParaRPr lang="en-US"/>
          </a:p>
        </p:txBody>
      </p:sp>
    </p:spTree>
    <p:extLst>
      <p:ext uri="{BB962C8B-B14F-4D97-AF65-F5344CB8AC3E}">
        <p14:creationId xmlns:p14="http://schemas.microsoft.com/office/powerpoint/2010/main" val="17068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F0A8-F4B0-486D-BBF3-2DD3D99289EA}" type="datetimeFigureOut">
              <a:rPr lang="en-US" smtClean="0"/>
              <a:pPr/>
              <a:t>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3CB3B-FC6D-45E7-8A95-C87AC50299DC}" type="slidenum">
              <a:rPr lang="en-US" smtClean="0"/>
              <a:pPr/>
              <a:t>‹#›</a:t>
            </a:fld>
            <a:endParaRPr lang="en-US"/>
          </a:p>
        </p:txBody>
      </p:sp>
    </p:spTree>
    <p:extLst>
      <p:ext uri="{BB962C8B-B14F-4D97-AF65-F5344CB8AC3E}">
        <p14:creationId xmlns:p14="http://schemas.microsoft.com/office/powerpoint/2010/main" val="2279788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8.jpeg"/><Relationship Id="rId3" Type="http://schemas.openxmlformats.org/officeDocument/2006/relationships/diagramLayout" Target="../diagrams/layout1.xml"/><Relationship Id="rId21" Type="http://schemas.openxmlformats.org/officeDocument/2006/relationships/image" Target="../media/image21.jpe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7.jpe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image" Target="../media/image20.jpeg"/><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6736" y="250720"/>
            <a:ext cx="7574785" cy="923330"/>
          </a:xfrm>
          <a:prstGeom prst="rect">
            <a:avLst/>
          </a:prstGeom>
          <a:solidFill>
            <a:srgbClr val="00B0F0"/>
          </a:solidFill>
          <a:ln w="38100">
            <a:solidFill>
              <a:schemeClr val="accent4">
                <a:lumMod val="60000"/>
                <a:lumOff val="40000"/>
              </a:schemeClr>
            </a:solidFill>
          </a:ln>
        </p:spPr>
        <p:txBody>
          <a:bodyPr wrap="square" rtlCol="0">
            <a:spAutoFit/>
          </a:bodyPr>
          <a:lstStyle/>
          <a:p>
            <a:pPr algn="ctr"/>
            <a:r>
              <a:rPr lang="bn-BD" sz="5400" b="1" dirty="0" smtClean="0">
                <a:solidFill>
                  <a:schemeClr val="accent2">
                    <a:lumMod val="75000"/>
                  </a:schemeClr>
                </a:solidFill>
                <a:latin typeface="NikoshBAN" panose="02000000000000000000" pitchFamily="2" charset="0"/>
                <a:cs typeface="NikoshBAN" panose="02000000000000000000" pitchFamily="2" charset="0"/>
              </a:rPr>
              <a:t>সবাইকে আন্তরিক শুভেচ্ছা </a:t>
            </a:r>
            <a:endParaRPr lang="en-US" sz="5400" b="1" dirty="0">
              <a:solidFill>
                <a:schemeClr val="accent2">
                  <a:lumMod val="75000"/>
                </a:schemeClr>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386941" y="1071453"/>
            <a:ext cx="8196819" cy="4662153"/>
          </a:xfrm>
          <a:prstGeom prst="rect">
            <a:avLst/>
          </a:prstGeom>
          <a:ln w="19050">
            <a:solidFill>
              <a:srgbClr val="00B0F0"/>
            </a:solidFill>
          </a:ln>
        </p:spPr>
      </p:pic>
      <p:pic>
        <p:nvPicPr>
          <p:cNvPr id="6" name="Picture 5" descr="94533025dd52d2e629781ba13d22044a.gif"/>
          <p:cNvPicPr>
            <a:picLocks noChangeAspect="1"/>
          </p:cNvPicPr>
          <p:nvPr/>
        </p:nvPicPr>
        <p:blipFill>
          <a:blip r:embed="rId4"/>
          <a:stretch>
            <a:fillRect/>
          </a:stretch>
        </p:blipFill>
        <p:spPr>
          <a:xfrm>
            <a:off x="2375066" y="1056904"/>
            <a:ext cx="8205848" cy="5094514"/>
          </a:xfrm>
          <a:prstGeom prst="rect">
            <a:avLst/>
          </a:prstGeom>
        </p:spPr>
      </p:pic>
    </p:spTree>
    <p:extLst>
      <p:ext uri="{BB962C8B-B14F-4D97-AF65-F5344CB8AC3E}">
        <p14:creationId xmlns:p14="http://schemas.microsoft.com/office/powerpoint/2010/main" val="41066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463" y="3272121"/>
            <a:ext cx="7182853" cy="2594289"/>
          </a:xfrm>
          <a:solidFill>
            <a:schemeClr val="accent2">
              <a:lumMod val="60000"/>
              <a:lumOff val="40000"/>
            </a:schemeClr>
          </a:solidFill>
          <a:ln w="19050">
            <a:solidFill>
              <a:srgbClr val="00B0F0"/>
            </a:solidFill>
          </a:ln>
        </p:spPr>
        <p:txBody>
          <a:bodyPr>
            <a:normAutofit/>
          </a:bodyPr>
          <a:lstStyle/>
          <a:p>
            <a:r>
              <a:rPr lang="bn-BD" sz="2800" dirty="0" smtClean="0">
                <a:solidFill>
                  <a:srgbClr val="002060"/>
                </a:solidFill>
                <a:latin typeface="NikoshBAN" pitchFamily="2" charset="0"/>
                <a:cs typeface="NikoshBAN" pitchFamily="2" charset="0"/>
              </a:rPr>
              <a:t>যেসব কারণে ভাষা আন্দোলন সংঘটিত হয় তার মধ্যে অন্যতম ২ টি  কারণ হলো</a:t>
            </a:r>
            <a:r>
              <a:rPr lang="en-US" sz="2800" dirty="0" smtClean="0">
                <a:solidFill>
                  <a:srgbClr val="002060"/>
                </a:solidFill>
                <a:latin typeface="NikoshBAN" pitchFamily="2" charset="0"/>
                <a:cs typeface="NikoshBAN" pitchFamily="2" charset="0"/>
              </a:rPr>
              <a:t>: </a:t>
            </a:r>
            <a:r>
              <a:rPr lang="bn-BD" sz="2800" dirty="0" smtClean="0">
                <a:solidFill>
                  <a:srgbClr val="002060"/>
                </a:solidFill>
                <a:latin typeface="NikoshBAN" pitchFamily="2" charset="0"/>
                <a:cs typeface="NikoshBAN" pitchFamily="2" charset="0"/>
              </a:rPr>
              <a:t>১. বৈষম্যমূলক আচরণ</a:t>
            </a:r>
            <a:r>
              <a:rPr lang="en-US" sz="2800" dirty="0" smtClean="0">
                <a:solidFill>
                  <a:srgbClr val="002060"/>
                </a:solidFill>
                <a:latin typeface="NikoshBAN" pitchFamily="2" charset="0"/>
                <a:cs typeface="NikoshBAN" pitchFamily="2" charset="0"/>
              </a:rPr>
              <a:t>: </a:t>
            </a:r>
            <a:r>
              <a:rPr lang="bn-BD" sz="2800" dirty="0" smtClean="0">
                <a:solidFill>
                  <a:srgbClr val="002060"/>
                </a:solidFill>
                <a:latin typeface="NikoshBAN" pitchFamily="2" charset="0"/>
                <a:cs typeface="NikoshBAN" pitchFamily="2" charset="0"/>
              </a:rPr>
              <a:t>পাকিস্তান সৃষ্টির পর পশ্চিম পাকিস্তানি শাসকগোষ্ঠী কর্তৃক সামাজিক, সাংস্কৃতিক, অর্থনৈতিক ও রাজনৈতিক ক্ষেত্রে বৈষম্যমূলক আচরণ শুরু করে ফলে ভাষা আন্দোলনকে অনিবার্য করে তোলে। </a:t>
            </a:r>
            <a:endParaRPr lang="en-US" sz="2800" dirty="0">
              <a:solidFill>
                <a:srgbClr val="002060"/>
              </a:solidFill>
              <a:latin typeface="NikoshBAN" pitchFamily="2" charset="0"/>
              <a:cs typeface="NikoshBAN" pitchFamily="2" charset="0"/>
            </a:endParaRPr>
          </a:p>
        </p:txBody>
      </p:sp>
      <p:pic>
        <p:nvPicPr>
          <p:cNvPr id="4" name="Content Placeholder 3" descr="d.jpg"/>
          <p:cNvPicPr>
            <a:picLocks noGrp="1" noChangeAspect="1"/>
          </p:cNvPicPr>
          <p:nvPr>
            <p:ph idx="1"/>
          </p:nvPr>
        </p:nvPicPr>
        <p:blipFill>
          <a:blip r:embed="rId2"/>
          <a:stretch>
            <a:fillRect/>
          </a:stretch>
        </p:blipFill>
        <p:spPr>
          <a:xfrm>
            <a:off x="3301867" y="855024"/>
            <a:ext cx="7089042" cy="2327564"/>
          </a:xfrm>
          <a:solidFill>
            <a:schemeClr val="accent4">
              <a:lumMod val="60000"/>
              <a:lumOff val="40000"/>
            </a:schemeClr>
          </a:solidFill>
          <a:ln w="19050">
            <a:solidFill>
              <a:srgbClr val="0070C0"/>
            </a:solidFill>
          </a:ln>
        </p:spPr>
      </p:pic>
      <p:pic>
        <p:nvPicPr>
          <p:cNvPr id="7" name="Picture 6" descr="vbnjgj.jpg"/>
          <p:cNvPicPr>
            <a:picLocks noChangeAspect="1"/>
          </p:cNvPicPr>
          <p:nvPr/>
        </p:nvPicPr>
        <p:blipFill>
          <a:blip r:embed="rId3"/>
          <a:stretch>
            <a:fillRect/>
          </a:stretch>
        </p:blipFill>
        <p:spPr>
          <a:xfrm>
            <a:off x="3293926" y="836528"/>
            <a:ext cx="7108857" cy="2488563"/>
          </a:xfrm>
          <a:prstGeom prst="rect">
            <a:avLst/>
          </a:prstGeom>
        </p:spPr>
      </p:pic>
    </p:spTree>
    <p:extLst>
      <p:ext uri="{BB962C8B-B14F-4D97-AF65-F5344CB8AC3E}">
        <p14:creationId xmlns:p14="http://schemas.microsoft.com/office/powerpoint/2010/main" val="37786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65" y="249382"/>
            <a:ext cx="7433953" cy="2493817"/>
          </a:xfrm>
          <a:solidFill>
            <a:schemeClr val="tx2"/>
          </a:solidFill>
        </p:spPr>
        <p:txBody>
          <a:bodyPr>
            <a:normAutofit/>
          </a:bodyPr>
          <a:lstStyle/>
          <a:p>
            <a:r>
              <a:rPr lang="bn-BD" sz="3200" dirty="0" smtClean="0">
                <a:solidFill>
                  <a:schemeClr val="bg1"/>
                </a:solidFill>
                <a:latin typeface="NikoshBAN" pitchFamily="2" charset="0"/>
                <a:cs typeface="NikoshBAN" pitchFamily="2" charset="0"/>
              </a:rPr>
              <a:t>২. জিন্নাহর ঘোষনা</a:t>
            </a:r>
            <a:r>
              <a:rPr lang="en-US" sz="3200" dirty="0" smtClean="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১৯৪৮ সালের মার্চ মাসে পাকিস্তানের গভর্ণর জেনারেল মোহাম্মদ আলী জিন্নাহ ঢাকার তৎকালীন রেসকোর্স ময়দানে ঘোষণা করেন , ‘’ উর্দু এবং একমাত্র উর্দুই হবে পাকিস্তানের রাষ্ট্রভাষা ।’’ এ ঘোষণার পর পূর্ব পাকিস্তানের ছাত্র- জনতা  বিক্ষোভে ফেটে পড়ে । </a:t>
            </a:r>
            <a:endParaRPr lang="en-US" sz="3200" dirty="0">
              <a:solidFill>
                <a:schemeClr val="bg1"/>
              </a:solidFill>
              <a:latin typeface="NikoshBAN" pitchFamily="2" charset="0"/>
              <a:cs typeface="NikoshBAN" pitchFamily="2" charset="0"/>
            </a:endParaRPr>
          </a:p>
        </p:txBody>
      </p:sp>
      <p:pic>
        <p:nvPicPr>
          <p:cNvPr id="6" name="Picture 5" descr="ali jinnah 1.jpg"/>
          <p:cNvPicPr>
            <a:picLocks noChangeAspect="1"/>
          </p:cNvPicPr>
          <p:nvPr/>
        </p:nvPicPr>
        <p:blipFill>
          <a:blip r:embed="rId2"/>
          <a:stretch>
            <a:fillRect/>
          </a:stretch>
        </p:blipFill>
        <p:spPr>
          <a:xfrm>
            <a:off x="8360228" y="331149"/>
            <a:ext cx="3182587" cy="2419350"/>
          </a:xfrm>
          <a:prstGeom prst="rect">
            <a:avLst/>
          </a:prstGeom>
        </p:spPr>
      </p:pic>
    </p:spTree>
    <p:extLst>
      <p:ext uri="{BB962C8B-B14F-4D97-AF65-F5344CB8AC3E}">
        <p14:creationId xmlns:p14="http://schemas.microsoft.com/office/powerpoint/2010/main" val="1964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6"/>
                                        </p:tgtEl>
                                        <p:attrNameLst>
                                          <p:attrName>ppt_h</p:attrName>
                                        </p:attrNameLst>
                                      </p:cBhvr>
                                      <p:tavLst>
                                        <p:tav tm="0">
                                          <p:val>
                                            <p:strVal val="ppt_h"/>
                                          </p:val>
                                        </p:tav>
                                        <p:tav tm="100000">
                                          <p:val>
                                            <p:strVal val="ppt_h"/>
                                          </p:val>
                                        </p:tav>
                                      </p:tavLst>
                                    </p:anim>
                                    <p:anim calcmode="lin" valueType="num">
                                      <p:cBhvr>
                                        <p:cTn id="7" dur="5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23" y="4999512"/>
            <a:ext cx="7279574" cy="1477488"/>
          </a:xfrm>
          <a:solidFill>
            <a:srgbClr val="002060"/>
          </a:solidFill>
        </p:spPr>
        <p:txBody>
          <a:bodyPr>
            <a:noAutofit/>
          </a:bodyPr>
          <a:lstStyle/>
          <a:p>
            <a:r>
              <a:rPr lang="bn-BD" sz="3200" dirty="0" smtClean="0">
                <a:solidFill>
                  <a:schemeClr val="bg1"/>
                </a:solidFill>
                <a:latin typeface="NikoshBAN" pitchFamily="2" charset="0"/>
                <a:cs typeface="NikoshBAN" pitchFamily="2" charset="0"/>
              </a:rPr>
              <a:t>পূর্ব পাকিস্তানের মুখ্যমন্ত্রী কে ছিলেন ? </a:t>
            </a:r>
            <a:r>
              <a:rPr lang="en-US" sz="3200" dirty="0">
                <a:solidFill>
                  <a:schemeClr val="bg1"/>
                </a:solidFill>
                <a:latin typeface="NikoshBAN" pitchFamily="2" charset="0"/>
                <a:cs typeface="NikoshBAN" pitchFamily="2" charset="0"/>
              </a:rPr>
              <a:t/>
            </a:r>
            <a:br>
              <a:rPr lang="en-US" sz="3200" dirty="0">
                <a:solidFill>
                  <a:schemeClr val="bg1"/>
                </a:solidFill>
                <a:latin typeface="NikoshBAN" pitchFamily="2" charset="0"/>
                <a:cs typeface="NikoshBAN" pitchFamily="2" charset="0"/>
              </a:rPr>
            </a:br>
            <a:endParaRPr lang="en-US" sz="3200" dirty="0">
              <a:solidFill>
                <a:schemeClr val="bg1"/>
              </a:solidFill>
            </a:endParaRPr>
          </a:p>
        </p:txBody>
      </p:sp>
      <p:pic>
        <p:nvPicPr>
          <p:cNvPr id="4" name="Picture 3" descr="Nurul amin.jpg"/>
          <p:cNvPicPr>
            <a:picLocks noChangeAspect="1"/>
          </p:cNvPicPr>
          <p:nvPr/>
        </p:nvPicPr>
        <p:blipFill>
          <a:blip r:embed="rId2"/>
          <a:stretch>
            <a:fillRect/>
          </a:stretch>
        </p:blipFill>
        <p:spPr>
          <a:xfrm>
            <a:off x="4191991" y="1211283"/>
            <a:ext cx="4132612" cy="2873829"/>
          </a:xfrm>
          <a:prstGeom prst="rect">
            <a:avLst/>
          </a:prstGeom>
        </p:spPr>
      </p:pic>
      <p:sp>
        <p:nvSpPr>
          <p:cNvPr id="5" name="TextBox 4"/>
          <p:cNvSpPr txBox="1"/>
          <p:nvPr/>
        </p:nvSpPr>
        <p:spPr>
          <a:xfrm>
            <a:off x="4821382" y="4263242"/>
            <a:ext cx="2125683" cy="646331"/>
          </a:xfrm>
          <a:prstGeom prst="rect">
            <a:avLst/>
          </a:prstGeom>
          <a:solidFill>
            <a:srgbClr val="00B050"/>
          </a:solidFill>
        </p:spPr>
        <p:txBody>
          <a:bodyPr wrap="square" rtlCol="0">
            <a:spAutoFit/>
          </a:bodyPr>
          <a:lstStyle/>
          <a:p>
            <a:r>
              <a:rPr lang="bn-BD" sz="3600" dirty="0" smtClean="0">
                <a:latin typeface="NikoshBAN" pitchFamily="2" charset="0"/>
                <a:cs typeface="NikoshBAN" pitchFamily="2" charset="0"/>
              </a:rPr>
              <a:t>নুরুল আমিন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8060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ppt_x"/>
                                          </p:val>
                                        </p:tav>
                                        <p:tav tm="100000">
                                          <p:val>
                                            <p:strVal val="#ppt_x"/>
                                          </p:val>
                                        </p:tav>
                                      </p:tavLst>
                                    </p:anim>
                                    <p:anim calcmode="lin" valueType="num">
                                      <p:cBhvr additive="base">
                                        <p:cTn id="1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0" fill="hold"/>
                                        <p:tgtEl>
                                          <p:spTgt spid="5"/>
                                        </p:tgtEl>
                                        <p:attrNameLst>
                                          <p:attrName>ppt_x</p:attrName>
                                        </p:attrNameLst>
                                      </p:cBhvr>
                                      <p:tavLst>
                                        <p:tav tm="0">
                                          <p:val>
                                            <p:strVal val="#ppt_x"/>
                                          </p:val>
                                        </p:tav>
                                        <p:tav tm="100000">
                                          <p:val>
                                            <p:strVal val="#ppt_x"/>
                                          </p:val>
                                        </p:tav>
                                      </p:tavLst>
                                    </p:anim>
                                    <p:anim calcmode="lin" valueType="num">
                                      <p:cBhvr additive="base">
                                        <p:cTn id="2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795" y="2755075"/>
            <a:ext cx="7101444" cy="2826328"/>
          </a:xfrm>
          <a:solidFill>
            <a:srgbClr val="002060"/>
          </a:solidFill>
        </p:spPr>
        <p:txBody>
          <a:bodyPr>
            <a:normAutofit/>
          </a:bodyPr>
          <a:lstStyle/>
          <a:p>
            <a:r>
              <a:rPr lang="bn-BD" sz="3200" dirty="0" smtClean="0">
                <a:solidFill>
                  <a:schemeClr val="bg1"/>
                </a:solidFill>
                <a:latin typeface="NikoshBAN" pitchFamily="2" charset="0"/>
                <a:cs typeface="NikoshBAN" pitchFamily="2" charset="0"/>
              </a:rPr>
              <a:t>নুরুল আমিনের নেতৃত্বে মুসলিম লীগ সরকার ছাত্রদের বাধা দেওয়ার সিদ্ধান্ত নেয়। সরকার ঢাকা বিশ্ববিদ্যালয় এলাকায় ১৪৪ ধারা জারি করে। চারজনের বেশি একজোট হয়ে রাস্তায় মিছিল করতে পারবে না। কিন্তু ছাত্ররা তা মানে নি। ২১-এ ফেব্রুয়ারির আগের রাতে সভা করে ছাত্ররা ১৪৪ দ্বারা ভেঙে মিছিল বের করার সিদ্ধান্ত নেয়। </a:t>
            </a:r>
            <a:endParaRPr lang="en-US" sz="3200" dirty="0">
              <a:solidFill>
                <a:schemeClr val="bg1"/>
              </a:solidFill>
            </a:endParaRPr>
          </a:p>
        </p:txBody>
      </p:sp>
      <p:pic>
        <p:nvPicPr>
          <p:cNvPr id="7" name="Picture 6" descr="Nurul amin gusona.jpg"/>
          <p:cNvPicPr>
            <a:picLocks noChangeAspect="1"/>
          </p:cNvPicPr>
          <p:nvPr/>
        </p:nvPicPr>
        <p:blipFill>
          <a:blip r:embed="rId2"/>
          <a:stretch>
            <a:fillRect/>
          </a:stretch>
        </p:blipFill>
        <p:spPr>
          <a:xfrm>
            <a:off x="1779321" y="-1"/>
            <a:ext cx="4205844" cy="2648197"/>
          </a:xfrm>
          <a:prstGeom prst="rect">
            <a:avLst/>
          </a:prstGeom>
          <a:effectLst>
            <a:glow rad="228600">
              <a:schemeClr val="accent5">
                <a:satMod val="175000"/>
                <a:alpha val="40000"/>
              </a:schemeClr>
            </a:glow>
          </a:effectLst>
        </p:spPr>
      </p:pic>
      <p:pic>
        <p:nvPicPr>
          <p:cNvPr id="8" name="Picture 7" descr="gj.jpg"/>
          <p:cNvPicPr>
            <a:picLocks noChangeAspect="1"/>
          </p:cNvPicPr>
          <p:nvPr/>
        </p:nvPicPr>
        <p:blipFill>
          <a:blip r:embed="rId3"/>
          <a:stretch>
            <a:fillRect/>
          </a:stretch>
        </p:blipFill>
        <p:spPr>
          <a:xfrm>
            <a:off x="6222670" y="0"/>
            <a:ext cx="3396343" cy="2600696"/>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3965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ppt_x"/>
                                          </p:val>
                                        </p:tav>
                                        <p:tav tm="100000">
                                          <p:val>
                                            <p:strVal val="#ppt_x"/>
                                          </p:val>
                                        </p:tav>
                                      </p:tavLst>
                                    </p:anim>
                                    <p:anim calcmode="lin" valueType="num">
                                      <p:cBhvr additive="base">
                                        <p:cTn id="19"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575" y="914401"/>
            <a:ext cx="7143690" cy="700643"/>
          </a:xfrm>
          <a:solidFill>
            <a:schemeClr val="accent1">
              <a:lumMod val="75000"/>
            </a:schemeClr>
          </a:solidFill>
          <a:ln w="28575">
            <a:solidFill>
              <a:schemeClr val="accent2">
                <a:lumMod val="75000"/>
              </a:schemeClr>
            </a:solidFill>
          </a:ln>
        </p:spPr>
        <p:txBody>
          <a:bodyPr>
            <a:normAutofit/>
          </a:bodyPr>
          <a:lstStyle/>
          <a:p>
            <a:r>
              <a:rPr lang="bn-BD" sz="4000" b="1" dirty="0" smtClean="0">
                <a:solidFill>
                  <a:srgbClr val="FFFF00"/>
                </a:solidFill>
                <a:latin typeface="NikoshBAN" pitchFamily="2" charset="0"/>
                <a:cs typeface="NikoshBAN" pitchFamily="2" charset="0"/>
              </a:rPr>
              <a:t>জোড়ায় কাজ                </a:t>
            </a:r>
            <a:r>
              <a:rPr lang="bn-BD" sz="4000" b="1" dirty="0" smtClean="0">
                <a:solidFill>
                  <a:schemeClr val="accent6">
                    <a:lumMod val="20000"/>
                    <a:lumOff val="80000"/>
                  </a:schemeClr>
                </a:solidFill>
                <a:latin typeface="NikoshBAN" pitchFamily="2" charset="0"/>
                <a:cs typeface="NikoshBAN" pitchFamily="2" charset="0"/>
              </a:rPr>
              <a:t>সময়</a:t>
            </a:r>
            <a:r>
              <a:rPr lang="en-US" sz="4000" b="1" dirty="0" smtClean="0">
                <a:solidFill>
                  <a:schemeClr val="accent6">
                    <a:lumMod val="20000"/>
                    <a:lumOff val="80000"/>
                  </a:schemeClr>
                </a:solidFill>
                <a:latin typeface="NikoshBAN" pitchFamily="2" charset="0"/>
                <a:cs typeface="NikoshBAN" pitchFamily="2" charset="0"/>
              </a:rPr>
              <a:t> :</a:t>
            </a:r>
            <a:r>
              <a:rPr lang="bn-BD" sz="4000" b="1" dirty="0" smtClean="0">
                <a:solidFill>
                  <a:schemeClr val="accent6">
                    <a:lumMod val="20000"/>
                    <a:lumOff val="80000"/>
                  </a:schemeClr>
                </a:solidFill>
                <a:latin typeface="NikoshBAN" pitchFamily="2" charset="0"/>
                <a:cs typeface="NikoshBAN" pitchFamily="2" charset="0"/>
              </a:rPr>
              <a:t> ২ মিনিট</a:t>
            </a:r>
            <a:endParaRPr lang="en-US" sz="4000" b="1" dirty="0">
              <a:solidFill>
                <a:schemeClr val="accent6">
                  <a:lumMod val="20000"/>
                  <a:lumOff val="80000"/>
                </a:schemeClr>
              </a:solidFill>
              <a:latin typeface="NikoshBAN" pitchFamily="2" charset="0"/>
              <a:cs typeface="NikoshBAN" pitchFamily="2" charset="0"/>
            </a:endParaRPr>
          </a:p>
        </p:txBody>
      </p:sp>
      <p:sp>
        <p:nvSpPr>
          <p:cNvPr id="4" name="Content Placeholder 3"/>
          <p:cNvSpPr>
            <a:spLocks noGrp="1"/>
          </p:cNvSpPr>
          <p:nvPr>
            <p:ph idx="1"/>
          </p:nvPr>
        </p:nvSpPr>
        <p:spPr>
          <a:xfrm>
            <a:off x="2439698" y="4025734"/>
            <a:ext cx="5754276" cy="2517569"/>
          </a:xfrm>
          <a:blipFill>
            <a:blip r:embed="rId2"/>
            <a:tile tx="0" ty="0" sx="100000" sy="100000" flip="none" algn="tl"/>
          </a:blipFill>
          <a:ln w="28575">
            <a:solidFill>
              <a:srgbClr val="002060"/>
            </a:solidFill>
          </a:ln>
        </p:spPr>
        <p:txBody>
          <a:bodyPr>
            <a:normAutofit fontScale="85000" lnSpcReduction="20000"/>
          </a:bodyPr>
          <a:lstStyle/>
          <a:p>
            <a:pPr>
              <a:buNone/>
            </a:pPr>
            <a:r>
              <a:rPr lang="bn-BD" sz="3600" dirty="0" smtClean="0">
                <a:solidFill>
                  <a:srgbClr val="002060"/>
                </a:solidFill>
                <a:latin typeface="NikoshBAN" pitchFamily="2" charset="0"/>
                <a:cs typeface="NikoshBAN" pitchFamily="2" charset="0"/>
              </a:rPr>
              <a:t>পূর্ব পাকিস্তানের সাহিত্য সম্মেলনের সভায় কে ভাষার প্রশ্নটি উত্থাপন করেন ?  							</a:t>
            </a:r>
            <a:r>
              <a:rPr lang="bn-BD" sz="3600" dirty="0" smtClean="0">
                <a:solidFill>
                  <a:srgbClr val="002060"/>
                </a:solidFill>
              </a:rPr>
              <a:t>																					</a:t>
            </a:r>
            <a:endParaRPr lang="en-US" sz="3600" dirty="0">
              <a:solidFill>
                <a:srgbClr val="002060"/>
              </a:solidFill>
            </a:endParaRPr>
          </a:p>
        </p:txBody>
      </p:sp>
      <p:pic>
        <p:nvPicPr>
          <p:cNvPr id="5" name="Picture 4" descr="stock-photo-dhaka-bangladesh-oct-an-islamic-school-in-the-capital-students-studying-religion-370453472.jpg"/>
          <p:cNvPicPr>
            <a:picLocks noChangeAspect="1"/>
          </p:cNvPicPr>
          <p:nvPr/>
        </p:nvPicPr>
        <p:blipFill>
          <a:blip r:embed="rId3"/>
          <a:stretch>
            <a:fillRect/>
          </a:stretch>
        </p:blipFill>
        <p:spPr>
          <a:xfrm>
            <a:off x="3016333" y="1662546"/>
            <a:ext cx="4381994" cy="2339438"/>
          </a:xfrm>
          <a:prstGeom prst="rect">
            <a:avLst/>
          </a:prstGeom>
        </p:spPr>
      </p:pic>
    </p:spTree>
    <p:extLst>
      <p:ext uri="{BB962C8B-B14F-4D97-AF65-F5344CB8AC3E}">
        <p14:creationId xmlns:p14="http://schemas.microsoft.com/office/powerpoint/2010/main" val="6835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 calcmode="lin" valueType="num">
                                      <p:cBhvr additive="base">
                                        <p:cTn id="20"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circle(in)">
                                      <p:cBhvr>
                                        <p:cTn id="26" dur="2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0" fill="hold"/>
                                        <p:tgtEl>
                                          <p:spTgt spid="5"/>
                                        </p:tgtEl>
                                        <p:attrNameLst>
                                          <p:attrName>ppt_x</p:attrName>
                                        </p:attrNameLst>
                                      </p:cBhvr>
                                      <p:tavLst>
                                        <p:tav tm="0">
                                          <p:val>
                                            <p:strVal val="#ppt_x"/>
                                          </p:val>
                                        </p:tav>
                                        <p:tav tm="100000">
                                          <p:val>
                                            <p:strVal val="#ppt_x"/>
                                          </p:val>
                                        </p:tav>
                                      </p:tavLst>
                                    </p:anim>
                                    <p:anim calcmode="lin" valueType="num">
                                      <p:cBhvr additive="base">
                                        <p:cTn id="3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2" y="835389"/>
            <a:ext cx="6008914" cy="1241606"/>
          </a:xfrm>
          <a:blipFill>
            <a:blip r:embed="rId2"/>
            <a:tile tx="0" ty="0" sx="100000" sy="100000" flip="none" algn="tl"/>
          </a:blipFill>
          <a:ln w="28575">
            <a:solidFill>
              <a:srgbClr val="FF0000"/>
            </a:solidFill>
          </a:ln>
        </p:spPr>
        <p:txBody>
          <a:bodyPr>
            <a:normAutofit/>
          </a:bodyPr>
          <a:lstStyle/>
          <a:p>
            <a:pPr algn="ctr"/>
            <a:r>
              <a:rPr lang="bn-BD" sz="6000" b="1" dirty="0" smtClean="0">
                <a:solidFill>
                  <a:schemeClr val="accent1">
                    <a:lumMod val="75000"/>
                  </a:schemeClr>
                </a:solidFill>
                <a:latin typeface="NikoshBAN" pitchFamily="2" charset="0"/>
                <a:cs typeface="NikoshBAN" pitchFamily="2" charset="0"/>
              </a:rPr>
              <a:t>সমাধান</a:t>
            </a:r>
            <a:endParaRPr lang="en-US" sz="6000" b="1" dirty="0">
              <a:solidFill>
                <a:schemeClr val="accent1">
                  <a:lumMod val="75000"/>
                </a:schemeClr>
              </a:solidFill>
              <a:latin typeface="NikoshBAN" pitchFamily="2" charset="0"/>
              <a:cs typeface="NikoshBAN" pitchFamily="2" charset="0"/>
            </a:endParaRPr>
          </a:p>
        </p:txBody>
      </p:sp>
      <p:sp>
        <p:nvSpPr>
          <p:cNvPr id="3" name="Content Placeholder 2"/>
          <p:cNvSpPr>
            <a:spLocks noGrp="1"/>
          </p:cNvSpPr>
          <p:nvPr>
            <p:ph idx="1"/>
          </p:nvPr>
        </p:nvSpPr>
        <p:spPr>
          <a:xfrm>
            <a:off x="1876974" y="2661647"/>
            <a:ext cx="7692029" cy="1466215"/>
          </a:xfrm>
          <a:blipFill>
            <a:blip r:embed="rId3"/>
            <a:tile tx="0" ty="0" sx="100000" sy="100000" flip="none" algn="tl"/>
          </a:blipFill>
          <a:ln w="38100">
            <a:solidFill>
              <a:schemeClr val="tx1">
                <a:lumMod val="85000"/>
                <a:lumOff val="15000"/>
              </a:schemeClr>
            </a:solidFill>
          </a:ln>
        </p:spPr>
        <p:txBody>
          <a:bodyPr>
            <a:normAutofit/>
          </a:bodyPr>
          <a:lstStyle/>
          <a:p>
            <a:pPr>
              <a:buNone/>
            </a:pPr>
            <a:r>
              <a:rPr lang="bn-BD" sz="5400" dirty="0" smtClean="0">
                <a:latin typeface="NikoshBAN" pitchFamily="2" charset="0"/>
                <a:cs typeface="NikoshBAN" pitchFamily="2" charset="0"/>
              </a:rPr>
              <a:t>       ড. মুহাম্মদ শহীদুল্লাহ </a:t>
            </a:r>
            <a:endParaRPr lang="en-US" sz="5400" dirty="0" smtClean="0">
              <a:latin typeface="NikoshBAN" pitchFamily="2" charset="0"/>
              <a:cs typeface="NikoshBAN" pitchFamily="2" charset="0"/>
            </a:endParaRPr>
          </a:p>
        </p:txBody>
      </p:sp>
    </p:spTree>
    <p:extLst>
      <p:ext uri="{BB962C8B-B14F-4D97-AF65-F5344CB8AC3E}">
        <p14:creationId xmlns:p14="http://schemas.microsoft.com/office/powerpoint/2010/main" val="12938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596" y="641730"/>
            <a:ext cx="7328079" cy="1325563"/>
          </a:xfrm>
          <a:solidFill>
            <a:schemeClr val="tx1">
              <a:lumMod val="95000"/>
              <a:lumOff val="5000"/>
            </a:schemeClr>
          </a:solidFill>
          <a:ln w="38100">
            <a:solidFill>
              <a:srgbClr val="FFC000"/>
            </a:solidFill>
          </a:ln>
        </p:spPr>
        <p:txBody>
          <a:bodyPr/>
          <a:lstStyle/>
          <a:p>
            <a:r>
              <a:rPr lang="bn-BD" dirty="0" smtClean="0">
                <a:solidFill>
                  <a:srgbClr val="00B050"/>
                </a:solidFill>
                <a:latin typeface="NikoshBAN" pitchFamily="2" charset="0"/>
                <a:cs typeface="NikoshBAN" pitchFamily="2" charset="0"/>
              </a:rPr>
              <a:t>দলীয় কাজ                  </a:t>
            </a:r>
            <a:r>
              <a:rPr lang="bn-BD" dirty="0" smtClean="0">
                <a:solidFill>
                  <a:schemeClr val="accent2">
                    <a:lumMod val="75000"/>
                  </a:schemeClr>
                </a:solidFill>
                <a:latin typeface="NikoshBAN" pitchFamily="2" charset="0"/>
                <a:cs typeface="NikoshBAN" pitchFamily="2" charset="0"/>
              </a:rPr>
              <a:t>সময় </a:t>
            </a:r>
            <a:r>
              <a:rPr lang="en-US" dirty="0" smtClean="0">
                <a:solidFill>
                  <a:schemeClr val="accent2">
                    <a:lumMod val="75000"/>
                  </a:schemeClr>
                </a:solidFill>
                <a:latin typeface="NikoshBAN" pitchFamily="2" charset="0"/>
                <a:cs typeface="NikoshBAN" pitchFamily="2" charset="0"/>
              </a:rPr>
              <a:t>: 5 </a:t>
            </a:r>
            <a:r>
              <a:rPr lang="bn-BD" dirty="0" smtClean="0">
                <a:solidFill>
                  <a:schemeClr val="accent2">
                    <a:lumMod val="75000"/>
                  </a:schemeClr>
                </a:solidFill>
                <a:latin typeface="NikoshBAN" pitchFamily="2" charset="0"/>
                <a:cs typeface="NikoshBAN" pitchFamily="2" charset="0"/>
              </a:rPr>
              <a:t>মিনিট </a:t>
            </a:r>
            <a:endParaRPr lang="en-US"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2382592" y="4678878"/>
            <a:ext cx="7946266" cy="1484416"/>
          </a:xfrm>
          <a:solidFill>
            <a:schemeClr val="accent2">
              <a:lumMod val="75000"/>
            </a:schemeClr>
          </a:solidFill>
          <a:ln w="38100">
            <a:solidFill>
              <a:schemeClr val="tx1"/>
            </a:solidFill>
          </a:ln>
        </p:spPr>
        <p:txBody>
          <a:bodyPr/>
          <a:lstStyle/>
          <a:p>
            <a:pPr marL="0" indent="0">
              <a:buNone/>
            </a:pPr>
            <a:endParaRPr lang="bn-BD" dirty="0" smtClean="0"/>
          </a:p>
          <a:p>
            <a:pPr marL="0" indent="0">
              <a:buNone/>
            </a:pPr>
            <a:r>
              <a:rPr lang="bn-BD" sz="3200" dirty="0" smtClean="0">
                <a:solidFill>
                  <a:srgbClr val="002060"/>
                </a:solidFill>
                <a:latin typeface="NikoshBAN" pitchFamily="2" charset="0"/>
                <a:cs typeface="NikoshBAN" pitchFamily="2" charset="0"/>
              </a:rPr>
              <a:t>প্রশ্নঃ – ভাষা আন্দোলনের ফলাফল  লিখ। </a:t>
            </a:r>
            <a:r>
              <a:rPr lang="bn-BD" sz="3200" dirty="0" smtClean="0">
                <a:solidFill>
                  <a:srgbClr val="FFFF00"/>
                </a:solidFill>
                <a:latin typeface="NikoshBAN" pitchFamily="2" charset="0"/>
                <a:cs typeface="NikoshBAN" pitchFamily="2" charset="0"/>
              </a:rPr>
              <a:t>  </a:t>
            </a:r>
          </a:p>
          <a:p>
            <a:pPr marL="0" indent="0" algn="r">
              <a:buNone/>
            </a:pPr>
            <a:endParaRPr lang="bn-BD" dirty="0">
              <a:solidFill>
                <a:srgbClr val="FFFF00"/>
              </a:solidFill>
              <a:latin typeface="NikoshBAN" pitchFamily="2" charset="0"/>
              <a:cs typeface="NikoshBAN" pitchFamily="2" charset="0"/>
            </a:endParaRPr>
          </a:p>
          <a:p>
            <a:pPr marL="0" indent="0" algn="r">
              <a:buNone/>
            </a:pPr>
            <a:endParaRPr lang="en-US" dirty="0"/>
          </a:p>
        </p:txBody>
      </p:sp>
      <p:pic>
        <p:nvPicPr>
          <p:cNvPr id="5" name="Picture 4" descr="imagestyut.jpg"/>
          <p:cNvPicPr>
            <a:picLocks noChangeAspect="1"/>
          </p:cNvPicPr>
          <p:nvPr/>
        </p:nvPicPr>
        <p:blipFill>
          <a:blip r:embed="rId2"/>
          <a:stretch>
            <a:fillRect/>
          </a:stretch>
        </p:blipFill>
        <p:spPr>
          <a:xfrm>
            <a:off x="3040084" y="2018805"/>
            <a:ext cx="6757060" cy="2517569"/>
          </a:xfrm>
          <a:prstGeom prst="rect">
            <a:avLst/>
          </a:prstGeom>
        </p:spPr>
      </p:pic>
    </p:spTree>
    <p:extLst>
      <p:ext uri="{BB962C8B-B14F-4D97-AF65-F5344CB8AC3E}">
        <p14:creationId xmlns:p14="http://schemas.microsoft.com/office/powerpoint/2010/main" val="34718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51" y="146185"/>
            <a:ext cx="5937160" cy="562154"/>
          </a:xfrm>
          <a:solidFill>
            <a:schemeClr val="accent2"/>
          </a:solidFill>
          <a:ln w="38100">
            <a:solidFill>
              <a:srgbClr val="00B0F0"/>
            </a:solidFill>
          </a:ln>
        </p:spPr>
        <p:txBody>
          <a:bodyPr>
            <a:normAutofit fontScale="90000"/>
          </a:bodyP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387440" y="953037"/>
            <a:ext cx="10515600" cy="5074276"/>
          </a:xfrm>
          <a:solidFill>
            <a:schemeClr val="accent1">
              <a:lumMod val="75000"/>
            </a:schemeClr>
          </a:solidFill>
          <a:ln w="38100">
            <a:solidFill>
              <a:srgbClr val="FF0000"/>
            </a:solidFill>
          </a:ln>
        </p:spPr>
        <p:txBody>
          <a:bodyPr>
            <a:normAutofit/>
          </a:bodyPr>
          <a:lstStyle/>
          <a:p>
            <a:pPr marL="0" indent="0">
              <a:buNone/>
            </a:pPr>
            <a:r>
              <a:rPr lang="bn-BD" sz="3200" dirty="0" smtClean="0">
                <a:solidFill>
                  <a:srgbClr val="FFFF00"/>
                </a:solidFill>
              </a:rPr>
              <a:t>   </a:t>
            </a:r>
            <a:r>
              <a:rPr lang="bn-BD" sz="3200" dirty="0" smtClean="0"/>
              <a:t>       </a:t>
            </a:r>
          </a:p>
          <a:p>
            <a:pPr marL="514350" indent="-514350">
              <a:buAutoNum type="arabicPeriod"/>
            </a:pPr>
            <a:r>
              <a:rPr lang="bn-BD" dirty="0" smtClean="0">
                <a:latin typeface="NikoshBAN" pitchFamily="2" charset="0"/>
                <a:cs typeface="NikoshBAN" pitchFamily="2" charset="0"/>
              </a:rPr>
              <a:t>মৌলিক গণতন্ত্র প্রচার করেন কে ? </a:t>
            </a:r>
          </a:p>
          <a:p>
            <a:pPr marL="514350" indent="-514350">
              <a:buAutoNum type="arabicPeriod"/>
            </a:pPr>
            <a:r>
              <a:rPr lang="bn-BD" dirty="0" smtClean="0">
                <a:latin typeface="NikoshBAN" pitchFamily="2" charset="0"/>
                <a:cs typeface="NikoshBAN" pitchFamily="2" charset="0"/>
              </a:rPr>
              <a:t>১৯৪৮ সালের কত তারিখে ভাষার দাবিতে পুর্ব বাংলায় ধর্মঘট ডাকা হয় ? </a:t>
            </a:r>
          </a:p>
          <a:p>
            <a:pPr marL="514350" indent="-514350">
              <a:buAutoNum type="arabicPeriod"/>
            </a:pPr>
            <a:r>
              <a:rPr lang="bn-BD" dirty="0" smtClean="0">
                <a:latin typeface="NikoshBAN" pitchFamily="2" charset="0"/>
                <a:cs typeface="NikoshBAN" pitchFamily="2" charset="0"/>
              </a:rPr>
              <a:t>২২ ফেব্রুয়ারি  কার গুলিতে শফিউরসহ অনেকেই নিহিত হয়েছেন ? </a:t>
            </a:r>
          </a:p>
          <a:p>
            <a:pPr marL="0" indent="0">
              <a:buNone/>
            </a:pPr>
            <a:endParaRPr lang="en-US" dirty="0">
              <a:latin typeface="NikoshBAN" pitchFamily="2" charset="0"/>
              <a:cs typeface="NikoshBAN" pitchFamily="2" charset="0"/>
            </a:endParaRPr>
          </a:p>
        </p:txBody>
      </p:sp>
    </p:spTree>
    <p:extLst>
      <p:ext uri="{BB962C8B-B14F-4D97-AF65-F5344CB8AC3E}">
        <p14:creationId xmlns:p14="http://schemas.microsoft.com/office/powerpoint/2010/main" val="4490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5" y="352248"/>
            <a:ext cx="6735651" cy="1296250"/>
          </a:xfrm>
          <a:solidFill>
            <a:schemeClr val="accent4">
              <a:lumMod val="60000"/>
              <a:lumOff val="40000"/>
            </a:schemeClr>
          </a:solidFill>
          <a:ln w="38100">
            <a:solidFill>
              <a:srgbClr val="7030A0"/>
            </a:solidFill>
          </a:ln>
        </p:spPr>
        <p:txBody>
          <a:bodyPr>
            <a:normAutofit/>
          </a:bodyPr>
          <a:lstStyle/>
          <a:p>
            <a:pPr algn="ctr"/>
            <a:r>
              <a:rPr lang="bn-BD" sz="6000" b="1" dirty="0" smtClean="0">
                <a:latin typeface="NikoshBAN" pitchFamily="2" charset="0"/>
                <a:cs typeface="NikoshBAN" pitchFamily="2" charset="0"/>
              </a:rPr>
              <a:t>বাড়ির কাজ</a:t>
            </a:r>
            <a:endParaRPr lang="en-US" sz="6000" b="1" dirty="0">
              <a:latin typeface="NikoshBAN" pitchFamily="2" charset="0"/>
              <a:cs typeface="NikoshBAN" pitchFamily="2" charset="0"/>
            </a:endParaRPr>
          </a:p>
        </p:txBody>
      </p:sp>
      <p:sp>
        <p:nvSpPr>
          <p:cNvPr id="3" name="Content Placeholder 2"/>
          <p:cNvSpPr>
            <a:spLocks noGrp="1"/>
          </p:cNvSpPr>
          <p:nvPr>
            <p:ph idx="1"/>
          </p:nvPr>
        </p:nvSpPr>
        <p:spPr>
          <a:xfrm>
            <a:off x="2588654" y="2202288"/>
            <a:ext cx="7972023" cy="1210614"/>
          </a:xfrm>
          <a:solidFill>
            <a:schemeClr val="tx1"/>
          </a:solidFill>
          <a:ln w="38100">
            <a:solidFill>
              <a:srgbClr val="0070C0"/>
            </a:solidFill>
          </a:ln>
        </p:spPr>
        <p:txBody>
          <a:bodyPr>
            <a:normAutofit/>
          </a:bodyPr>
          <a:lstStyle/>
          <a:p>
            <a:pPr>
              <a:buNone/>
            </a:pPr>
            <a:r>
              <a:rPr lang="bn-BD" sz="3200" dirty="0" smtClean="0">
                <a:solidFill>
                  <a:schemeClr val="accent2"/>
                </a:solidFill>
                <a:latin typeface="NikoshBAN" pitchFamily="2" charset="0"/>
                <a:cs typeface="NikoshBAN" pitchFamily="2" charset="0"/>
              </a:rPr>
              <a:t>২১ শে ফেব্রুয়ারিকে মাতৃভাষা দিবস বলা হয় কেন ? </a:t>
            </a:r>
            <a:endParaRPr lang="en-US" sz="3200" dirty="0">
              <a:solidFill>
                <a:schemeClr val="accent2"/>
              </a:solidFill>
              <a:latin typeface="NikoshBAN" pitchFamily="2" charset="0"/>
              <a:cs typeface="NikoshBAN" pitchFamily="2" charset="0"/>
            </a:endParaRPr>
          </a:p>
        </p:txBody>
      </p:sp>
      <p:pic>
        <p:nvPicPr>
          <p:cNvPr id="4" name="Picture 3" descr="bv.jpg"/>
          <p:cNvPicPr>
            <a:picLocks noChangeAspect="1"/>
          </p:cNvPicPr>
          <p:nvPr/>
        </p:nvPicPr>
        <p:blipFill>
          <a:blip r:embed="rId2"/>
          <a:stretch>
            <a:fillRect/>
          </a:stretch>
        </p:blipFill>
        <p:spPr>
          <a:xfrm>
            <a:off x="0" y="218210"/>
            <a:ext cx="2847975" cy="1600200"/>
          </a:xfrm>
          <a:prstGeom prst="rect">
            <a:avLst/>
          </a:prstGeom>
        </p:spPr>
      </p:pic>
    </p:spTree>
    <p:extLst>
      <p:ext uri="{BB962C8B-B14F-4D97-AF65-F5344CB8AC3E}">
        <p14:creationId xmlns:p14="http://schemas.microsoft.com/office/powerpoint/2010/main" val="40443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74" y="208572"/>
            <a:ext cx="4069723" cy="832610"/>
          </a:xfrm>
          <a:solidFill>
            <a:srgbClr val="FFC000"/>
          </a:solidFill>
          <a:ln w="38100">
            <a:solidFill>
              <a:schemeClr val="accent2">
                <a:lumMod val="75000"/>
              </a:schemeClr>
            </a:solidFill>
          </a:ln>
        </p:spPr>
        <p:txBody>
          <a:bodyPr>
            <a:noAutofit/>
          </a:bodyPr>
          <a:lstStyle/>
          <a:p>
            <a:pPr algn="ctr"/>
            <a:r>
              <a:rPr lang="bn-BD" sz="6000" b="1" dirty="0" smtClean="0">
                <a:solidFill>
                  <a:schemeClr val="accent5">
                    <a:lumMod val="75000"/>
                  </a:schemeClr>
                </a:solidFill>
                <a:latin typeface="NikoshBAN" pitchFamily="2" charset="0"/>
                <a:cs typeface="NikoshBAN" pitchFamily="2" charset="0"/>
              </a:rPr>
              <a:t>ধন্যবাদ</a:t>
            </a:r>
            <a:r>
              <a:rPr lang="en-US" sz="6000" b="1" dirty="0" smtClean="0">
                <a:solidFill>
                  <a:schemeClr val="accent5">
                    <a:lumMod val="75000"/>
                  </a:schemeClr>
                </a:solidFill>
                <a:latin typeface="NikoshBAN" pitchFamily="2" charset="0"/>
                <a:cs typeface="NikoshBAN" pitchFamily="2" charset="0"/>
              </a:rPr>
              <a:t> </a:t>
            </a:r>
            <a:r>
              <a:rPr lang="en-US" sz="6000" b="1" dirty="0" err="1" smtClean="0">
                <a:solidFill>
                  <a:schemeClr val="accent5">
                    <a:lumMod val="75000"/>
                  </a:schemeClr>
                </a:solidFill>
                <a:latin typeface="NikoshBAN" pitchFamily="2" charset="0"/>
                <a:cs typeface="NikoshBAN" pitchFamily="2" charset="0"/>
              </a:rPr>
              <a:t>সবাইকে</a:t>
            </a:r>
            <a:endParaRPr lang="en-US" sz="6000" b="1" dirty="0">
              <a:solidFill>
                <a:schemeClr val="accent5">
                  <a:lumMod val="75000"/>
                </a:schemeClr>
              </a:solidFill>
              <a:latin typeface="NikoshBAN" pitchFamily="2" charset="0"/>
              <a:cs typeface="NikoshBAN" pitchFamily="2" charset="0"/>
            </a:endParaRPr>
          </a:p>
        </p:txBody>
      </p:sp>
      <p:pic>
        <p:nvPicPr>
          <p:cNvPr id="7" name="Content Placeholder 6" descr="a4d658200df2c62c426a258f53d64536.jpg"/>
          <p:cNvPicPr>
            <a:picLocks noGrp="1" noChangeAspect="1"/>
          </p:cNvPicPr>
          <p:nvPr>
            <p:ph idx="1"/>
          </p:nvPr>
        </p:nvPicPr>
        <p:blipFill>
          <a:blip r:embed="rId2"/>
          <a:stretch>
            <a:fillRect/>
          </a:stretch>
        </p:blipFill>
        <p:spPr>
          <a:xfrm>
            <a:off x="2838203" y="1469364"/>
            <a:ext cx="5225142" cy="4351338"/>
          </a:xfrm>
        </p:spPr>
      </p:pic>
    </p:spTree>
    <p:extLst>
      <p:ext uri="{BB962C8B-B14F-4D97-AF65-F5344CB8AC3E}">
        <p14:creationId xmlns:p14="http://schemas.microsoft.com/office/powerpoint/2010/main" val="26718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09" y="3762952"/>
            <a:ext cx="952500" cy="1238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409" y="3762952"/>
            <a:ext cx="952500" cy="123825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290" y="213369"/>
            <a:ext cx="952500" cy="12382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344" y="199448"/>
            <a:ext cx="952500" cy="1238250"/>
          </a:xfrm>
          <a:prstGeom prst="rect">
            <a:avLst/>
          </a:prstGeom>
        </p:spPr>
      </p:pic>
      <p:sp>
        <p:nvSpPr>
          <p:cNvPr id="6" name="TextBox 7"/>
          <p:cNvSpPr txBox="1"/>
          <p:nvPr/>
        </p:nvSpPr>
        <p:spPr>
          <a:xfrm>
            <a:off x="1365662" y="2792682"/>
            <a:ext cx="3950420" cy="261610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atin typeface="NikoshBAN" pitchFamily="2" charset="0"/>
                <a:cs typeface="NikoshBAN" pitchFamily="2" charset="0"/>
              </a:rPr>
              <a:t>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শহিদুল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ইসলাম</a:t>
            </a:r>
            <a:r>
              <a:rPr lang="en-US" sz="2800" dirty="0" smtClean="0">
                <a:latin typeface="NikoshBAN" pitchFamily="2" charset="0"/>
                <a:cs typeface="NikoshBAN" pitchFamily="2" charset="0"/>
              </a:rPr>
              <a:t> </a:t>
            </a:r>
            <a:r>
              <a:rPr lang="bn-BD" sz="2800" dirty="0" smtClean="0">
                <a:solidFill>
                  <a:srgbClr val="00B050"/>
                </a:solidFill>
                <a:latin typeface="NikoshBAN" pitchFamily="2" charset="0"/>
                <a:cs typeface="NikoshBAN" pitchFamily="2" charset="0"/>
              </a:rPr>
              <a:t> </a:t>
            </a:r>
            <a:endParaRPr lang="en-US" sz="2800" dirty="0" smtClean="0">
              <a:solidFill>
                <a:srgbClr val="00B050"/>
              </a:solidFill>
              <a:latin typeface="NikoshBAN" pitchFamily="2" charset="0"/>
              <a:cs typeface="NikoshBAN" pitchFamily="2" charset="0"/>
            </a:endParaRPr>
          </a:p>
          <a:p>
            <a:r>
              <a:rPr lang="en-US" sz="2800" dirty="0" err="1" smtClean="0">
                <a:solidFill>
                  <a:srgbClr val="00B050"/>
                </a:solidFill>
                <a:latin typeface="NikoshBAN" pitchFamily="2" charset="0"/>
                <a:cs typeface="NikoshBAN" pitchFamily="2" charset="0"/>
              </a:rPr>
              <a:t>সহকারী</a:t>
            </a:r>
            <a:r>
              <a:rPr lang="en-US" sz="2800" dirty="0" smtClean="0">
                <a:solidFill>
                  <a:srgbClr val="00B050"/>
                </a:solidFill>
                <a:latin typeface="NikoshBAN" pitchFamily="2" charset="0"/>
                <a:cs typeface="NikoshBAN" pitchFamily="2" charset="0"/>
              </a:rPr>
              <a:t> </a:t>
            </a:r>
            <a:r>
              <a:rPr lang="bn-BD" sz="2800" dirty="0" smtClean="0">
                <a:solidFill>
                  <a:srgbClr val="00B050"/>
                </a:solidFill>
                <a:latin typeface="NikoshBAN" pitchFamily="2" charset="0"/>
                <a:cs typeface="NikoshBAN" pitchFamily="2" charset="0"/>
              </a:rPr>
              <a:t>শিক্ষক </a:t>
            </a:r>
          </a:p>
          <a:p>
            <a:r>
              <a:rPr lang="en-US" sz="2800" dirty="0" err="1" smtClean="0">
                <a:solidFill>
                  <a:srgbClr val="7030A0"/>
                </a:solidFill>
                <a:latin typeface="NikoshBAN" pitchFamily="2" charset="0"/>
                <a:cs typeface="NikoshBAN" pitchFamily="2" charset="0"/>
              </a:rPr>
              <a:t>গাড়ীদহ</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দাখিল</a:t>
            </a:r>
            <a:r>
              <a:rPr lang="bn-BD" sz="2800" dirty="0" smtClean="0">
                <a:solidFill>
                  <a:srgbClr val="7030A0"/>
                </a:solidFill>
                <a:latin typeface="NikoshBAN" pitchFamily="2" charset="0"/>
                <a:cs typeface="NikoshBAN" pitchFamily="2" charset="0"/>
              </a:rPr>
              <a:t> মাদ্রাসা </a:t>
            </a:r>
          </a:p>
          <a:p>
            <a:r>
              <a:rPr lang="en-US" sz="2800" dirty="0" err="1" smtClean="0">
                <a:solidFill>
                  <a:srgbClr val="C00000"/>
                </a:solidFill>
                <a:latin typeface="NikoshBAN" pitchFamily="2" charset="0"/>
                <a:cs typeface="NikoshBAN" pitchFamily="2" charset="0"/>
              </a:rPr>
              <a:t>শেরপুর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বগুড়া</a:t>
            </a:r>
            <a:r>
              <a:rPr lang="bn-BD" sz="2800" dirty="0" smtClean="0">
                <a:solidFill>
                  <a:srgbClr val="C00000"/>
                </a:solidFill>
                <a:latin typeface="NikoshBAN" pitchFamily="2" charset="0"/>
                <a:cs typeface="NikoshBAN" pitchFamily="2" charset="0"/>
              </a:rPr>
              <a:t>। </a:t>
            </a:r>
          </a:p>
          <a:p>
            <a:r>
              <a:rPr lang="bn-BD" sz="2800" dirty="0" smtClean="0">
                <a:latin typeface="NikoshBAN" pitchFamily="2" charset="0"/>
                <a:cs typeface="NikoshBAN" pitchFamily="2" charset="0"/>
              </a:rPr>
              <a:t>মোবাইল নং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017২৪৬২২২০৯</a:t>
            </a:r>
            <a:r>
              <a:rPr lang="en-US" sz="2800" dirty="0" smtClean="0">
                <a:solidFill>
                  <a:srgbClr val="C00000"/>
                </a:solidFill>
                <a:latin typeface="NikoshBAN" pitchFamily="2" charset="0"/>
                <a:cs typeface="NikoshBAN" pitchFamily="2" charset="0"/>
              </a:rPr>
              <a:t> </a:t>
            </a:r>
            <a:endParaRPr lang="bn-BD" sz="2800" dirty="0" smtClean="0">
              <a:solidFill>
                <a:srgbClr val="C00000"/>
              </a:solidFill>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8" name="TextBox 9"/>
          <p:cNvSpPr txBox="1"/>
          <p:nvPr/>
        </p:nvSpPr>
        <p:spPr>
          <a:xfrm>
            <a:off x="1563484" y="714952"/>
            <a:ext cx="3810000" cy="193899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r="100000" b="100000"/>
            </a:path>
            <a:tileRect l="-100000" t="-10000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dirty="0" smtClean="0">
              <a:solidFill>
                <a:srgbClr val="C00000"/>
              </a:solidFill>
              <a:latin typeface="NikoshBAN" pitchFamily="2" charset="0"/>
              <a:cs typeface="NikoshBAN" pitchFamily="2" charset="0"/>
            </a:endParaRPr>
          </a:p>
          <a:p>
            <a:r>
              <a:rPr lang="en-US" sz="4800" dirty="0" err="1" smtClean="0">
                <a:solidFill>
                  <a:srgbClr val="C00000"/>
                </a:solidFill>
                <a:latin typeface="NikoshBAN" pitchFamily="2" charset="0"/>
                <a:cs typeface="NikoshBAN" pitchFamily="2" charset="0"/>
              </a:rPr>
              <a:t>শিক্ষক</a:t>
            </a:r>
            <a:r>
              <a:rPr lang="en-US" sz="4800" dirty="0" smtClean="0">
                <a:solidFill>
                  <a:srgbClr val="C00000"/>
                </a:solidFill>
                <a:latin typeface="NikoshBAN" pitchFamily="2" charset="0"/>
                <a:cs typeface="NikoshBAN" pitchFamily="2" charset="0"/>
              </a:rPr>
              <a:t> </a:t>
            </a:r>
            <a:r>
              <a:rPr lang="en-US" sz="4800" dirty="0" err="1" smtClean="0">
                <a:solidFill>
                  <a:srgbClr val="C00000"/>
                </a:solidFill>
                <a:latin typeface="NikoshBAN" pitchFamily="2" charset="0"/>
                <a:cs typeface="NikoshBAN" pitchFamily="2" charset="0"/>
              </a:rPr>
              <a:t>পরিচিতিঃ</a:t>
            </a:r>
            <a:r>
              <a:rPr lang="en-US" sz="4800" dirty="0" smtClean="0">
                <a:solidFill>
                  <a:srgbClr val="C00000"/>
                </a:solidFill>
                <a:latin typeface="NikoshBAN" pitchFamily="2" charset="0"/>
                <a:cs typeface="NikoshBAN" pitchFamily="2" charset="0"/>
              </a:rPr>
              <a:t>- </a:t>
            </a:r>
            <a:r>
              <a:rPr lang="en-US" sz="4000" dirty="0" smtClean="0">
                <a:solidFill>
                  <a:srgbClr val="C00000"/>
                </a:solidFill>
                <a:latin typeface="NikoshBAN" pitchFamily="2" charset="0"/>
                <a:cs typeface="NikoshBAN" pitchFamily="2" charset="0"/>
              </a:rPr>
              <a:t> </a:t>
            </a:r>
          </a:p>
          <a:p>
            <a:endParaRPr lang="en-US" sz="3200" dirty="0" smtClean="0">
              <a:latin typeface="NikoshBAN" pitchFamily="2" charset="0"/>
              <a:cs typeface="NikoshBAN" pitchFamily="2" charset="0"/>
            </a:endParaRPr>
          </a:p>
        </p:txBody>
      </p:sp>
      <p:pic>
        <p:nvPicPr>
          <p:cNvPr id="9" name="Picture 8" descr="gfgfhghgjhgjghjh.gif"/>
          <p:cNvPicPr>
            <a:picLocks noChangeAspect="1"/>
          </p:cNvPicPr>
          <p:nvPr/>
        </p:nvPicPr>
        <p:blipFill>
          <a:blip r:embed="rId3"/>
          <a:stretch>
            <a:fillRect/>
          </a:stretch>
        </p:blipFill>
        <p:spPr>
          <a:xfrm>
            <a:off x="6999409" y="4524952"/>
            <a:ext cx="1905000" cy="2133600"/>
          </a:xfrm>
          <a:prstGeom prst="rect">
            <a:avLst/>
          </a:prstGeom>
        </p:spPr>
      </p:pic>
      <p:sp>
        <p:nvSpPr>
          <p:cNvPr id="12" name="Flowchart: Alternate Process 11"/>
          <p:cNvSpPr/>
          <p:nvPr/>
        </p:nvSpPr>
        <p:spPr>
          <a:xfrm>
            <a:off x="6543304" y="832494"/>
            <a:ext cx="2742105" cy="3268238"/>
          </a:xfrm>
          <a:prstGeom prst="flowChartAlternateProcess">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2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2983" y="1082276"/>
            <a:ext cx="4507604" cy="923330"/>
          </a:xfrm>
          <a:prstGeom prst="rect">
            <a:avLst/>
          </a:prstGeom>
          <a:solidFill>
            <a:schemeClr val="tx2">
              <a:lumMod val="50000"/>
            </a:schemeClr>
          </a:solidFill>
          <a:ln w="38100">
            <a:solidFill>
              <a:srgbClr val="FFFF00"/>
            </a:solidFill>
          </a:ln>
        </p:spPr>
        <p:txBody>
          <a:bodyPr wrap="square" rtlCol="0">
            <a:spAutoFit/>
          </a:bodyPr>
          <a:lstStyle/>
          <a:p>
            <a:pPr algn="ctr"/>
            <a:r>
              <a:rPr lang="bn-BD" sz="5400" b="1" dirty="0" smtClean="0">
                <a:solidFill>
                  <a:schemeClr val="bg1"/>
                </a:solidFill>
                <a:latin typeface="NikoshBAN" panose="02000000000000000000" pitchFamily="2" charset="0"/>
                <a:cs typeface="NikoshBAN" panose="02000000000000000000" pitchFamily="2" charset="0"/>
              </a:rPr>
              <a:t>পাঠ পরিচিতি</a:t>
            </a:r>
            <a:endParaRPr lang="en-US" sz="5400" b="1"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2524261" y="2730320"/>
            <a:ext cx="7559898" cy="2862322"/>
          </a:xfrm>
          <a:prstGeom prst="rect">
            <a:avLst/>
          </a:prstGeom>
          <a:solidFill>
            <a:srgbClr val="00B050"/>
          </a:solidFill>
          <a:ln w="38100">
            <a:solidFill>
              <a:srgbClr val="7030A0"/>
            </a:solidFill>
          </a:ln>
        </p:spPr>
        <p:txBody>
          <a:bodyPr wrap="square" rtlCol="0">
            <a:spAutoFit/>
          </a:bodyPr>
          <a:lstStyle/>
          <a:p>
            <a:r>
              <a:rPr lang="bn-BD" sz="3600" dirty="0" smtClean="0">
                <a:solidFill>
                  <a:schemeClr val="accent5">
                    <a:lumMod val="50000"/>
                  </a:schemeClr>
                </a:solidFill>
                <a:latin typeface="NikoshBAN" panose="02000000000000000000" pitchFamily="2" charset="0"/>
                <a:cs typeface="NikoshBAN" panose="02000000000000000000" pitchFamily="2" charset="0"/>
              </a:rPr>
              <a:t>শ্রেণী-        দাখিল সপ্তম </a:t>
            </a:r>
          </a:p>
          <a:p>
            <a:r>
              <a:rPr lang="bn-BD" sz="3600" dirty="0" smtClean="0">
                <a:solidFill>
                  <a:schemeClr val="accent5">
                    <a:lumMod val="50000"/>
                  </a:schemeClr>
                </a:solidFill>
                <a:latin typeface="NikoshBAN" panose="02000000000000000000" pitchFamily="2" charset="0"/>
                <a:cs typeface="NikoshBAN" panose="02000000000000000000" pitchFamily="2" charset="0"/>
              </a:rPr>
              <a:t>বিষয়-       বাংলাদেশ ও বিশ্বপরিচয় </a:t>
            </a:r>
          </a:p>
          <a:p>
            <a:r>
              <a:rPr lang="bn-BD" sz="3600" dirty="0" smtClean="0">
                <a:solidFill>
                  <a:schemeClr val="accent5">
                    <a:lumMod val="50000"/>
                  </a:schemeClr>
                </a:solidFill>
                <a:latin typeface="NikoshBAN" panose="02000000000000000000" pitchFamily="2" charset="0"/>
                <a:cs typeface="NikoshBAN" panose="02000000000000000000" pitchFamily="2" charset="0"/>
              </a:rPr>
              <a:t>অধ্যায় </a:t>
            </a:r>
            <a:r>
              <a:rPr lang="bn-BD" sz="3600" dirty="0">
                <a:solidFill>
                  <a:schemeClr val="accent5">
                    <a:lumMod val="50000"/>
                  </a:schemeClr>
                </a:solidFill>
                <a:latin typeface="NikoshBAN" panose="02000000000000000000" pitchFamily="2" charset="0"/>
                <a:cs typeface="NikoshBAN" panose="02000000000000000000" pitchFamily="2" charset="0"/>
              </a:rPr>
              <a:t>-</a:t>
            </a:r>
            <a:r>
              <a:rPr lang="bn-BD" sz="3600" dirty="0" smtClean="0">
                <a:solidFill>
                  <a:schemeClr val="accent5">
                    <a:lumMod val="50000"/>
                  </a:schemeClr>
                </a:solidFill>
                <a:latin typeface="NikoshBAN" panose="02000000000000000000" pitchFamily="2" charset="0"/>
                <a:cs typeface="NikoshBAN" panose="02000000000000000000" pitchFamily="2" charset="0"/>
              </a:rPr>
              <a:t>   ২ ( বাংলাদেশের স্বাধীনতার পটভূমি)  </a:t>
            </a:r>
          </a:p>
          <a:p>
            <a:r>
              <a:rPr lang="bn-BD" sz="3600" dirty="0" smtClean="0">
                <a:solidFill>
                  <a:schemeClr val="accent5">
                    <a:lumMod val="50000"/>
                  </a:schemeClr>
                </a:solidFill>
                <a:latin typeface="NikoshBAN" panose="02000000000000000000" pitchFamily="2" charset="0"/>
                <a:cs typeface="NikoshBAN" panose="02000000000000000000" pitchFamily="2" charset="0"/>
              </a:rPr>
              <a:t>তারিখ-     </a:t>
            </a:r>
            <a:r>
              <a:rPr lang="en-US" sz="3600" dirty="0" smtClean="0">
                <a:solidFill>
                  <a:schemeClr val="accent5">
                    <a:lumMod val="50000"/>
                  </a:schemeClr>
                </a:solidFill>
                <a:latin typeface="NikoshBAN" panose="02000000000000000000" pitchFamily="2" charset="0"/>
                <a:cs typeface="NikoshBAN" panose="02000000000000000000" pitchFamily="2" charset="0"/>
              </a:rPr>
              <a:t>১০</a:t>
            </a:r>
            <a:r>
              <a:rPr lang="bn-BD" sz="3600" dirty="0" smtClean="0">
                <a:solidFill>
                  <a:schemeClr val="accent5">
                    <a:lumMod val="50000"/>
                  </a:schemeClr>
                </a:solidFill>
                <a:latin typeface="NikoshBAN" panose="02000000000000000000" pitchFamily="2" charset="0"/>
                <a:cs typeface="NikoshBAN" panose="02000000000000000000" pitchFamily="2" charset="0"/>
              </a:rPr>
              <a:t>/</a:t>
            </a:r>
            <a:r>
              <a:rPr lang="en-US" sz="3600" dirty="0" smtClean="0">
                <a:solidFill>
                  <a:schemeClr val="accent5">
                    <a:lumMod val="50000"/>
                  </a:schemeClr>
                </a:solidFill>
                <a:latin typeface="NikoshBAN" panose="02000000000000000000" pitchFamily="2" charset="0"/>
                <a:cs typeface="NikoshBAN" panose="02000000000000000000" pitchFamily="2" charset="0"/>
              </a:rPr>
              <a:t>০</a:t>
            </a:r>
            <a:r>
              <a:rPr lang="en-US" sz="3600" dirty="0">
                <a:solidFill>
                  <a:schemeClr val="accent5">
                    <a:lumMod val="50000"/>
                  </a:schemeClr>
                </a:solidFill>
                <a:latin typeface="NikoshBAN" panose="02000000000000000000" pitchFamily="2" charset="0"/>
                <a:cs typeface="NikoshBAN" panose="02000000000000000000" pitchFamily="2" charset="0"/>
              </a:rPr>
              <a:t>১</a:t>
            </a:r>
            <a:r>
              <a:rPr lang="bn-BD" sz="3600" dirty="0" smtClean="0">
                <a:solidFill>
                  <a:schemeClr val="accent5">
                    <a:lumMod val="50000"/>
                  </a:schemeClr>
                </a:solidFill>
                <a:latin typeface="NikoshBAN" panose="02000000000000000000" pitchFamily="2" charset="0"/>
                <a:cs typeface="NikoshBAN" panose="02000000000000000000" pitchFamily="2" charset="0"/>
              </a:rPr>
              <a:t>/১</a:t>
            </a:r>
            <a:r>
              <a:rPr lang="en-US" sz="3600" dirty="0" smtClean="0">
                <a:solidFill>
                  <a:schemeClr val="accent5">
                    <a:lumMod val="50000"/>
                  </a:schemeClr>
                </a:solidFill>
                <a:latin typeface="NikoshBAN" panose="02000000000000000000" pitchFamily="2" charset="0"/>
                <a:cs typeface="NikoshBAN" panose="02000000000000000000" pitchFamily="2" charset="0"/>
              </a:rPr>
              <a:t>৯</a:t>
            </a:r>
            <a:r>
              <a:rPr lang="bn-BD" sz="3600" dirty="0" smtClean="0">
                <a:solidFill>
                  <a:schemeClr val="accent5">
                    <a:lumMod val="50000"/>
                  </a:schemeClr>
                </a:solidFill>
                <a:latin typeface="NikoshBAN" panose="02000000000000000000" pitchFamily="2" charset="0"/>
                <a:cs typeface="NikoshBAN" panose="02000000000000000000" pitchFamily="2" charset="0"/>
              </a:rPr>
              <a:t>ইং </a:t>
            </a:r>
          </a:p>
          <a:p>
            <a:r>
              <a:rPr lang="bn-BD" sz="3600" dirty="0" smtClean="0">
                <a:solidFill>
                  <a:schemeClr val="accent5">
                    <a:lumMod val="50000"/>
                  </a:schemeClr>
                </a:solidFill>
                <a:latin typeface="NikoshBAN" panose="02000000000000000000" pitchFamily="2" charset="0"/>
                <a:cs typeface="NikoshBAN" panose="02000000000000000000" pitchFamily="2" charset="0"/>
              </a:rPr>
              <a:t>সময়  -     ৪০ মিনিট </a:t>
            </a:r>
            <a:endParaRPr lang="en-US" sz="3600" dirty="0">
              <a:solidFill>
                <a:schemeClr val="accent5">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099" y="2782235"/>
            <a:ext cx="9528874" cy="1261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67" y="3490560"/>
            <a:ext cx="5327367" cy="3252319"/>
          </a:xfrm>
          <a:prstGeom prst="rect">
            <a:avLst/>
          </a:prstGeom>
          <a:ln>
            <a:solidFill>
              <a:srgbClr val="FF0000"/>
            </a:solidFill>
          </a:ln>
        </p:spPr>
      </p:pic>
      <p:sp>
        <p:nvSpPr>
          <p:cNvPr id="7" name="TextBox 6"/>
          <p:cNvSpPr txBox="1"/>
          <p:nvPr/>
        </p:nvSpPr>
        <p:spPr>
          <a:xfrm>
            <a:off x="3400023" y="-33486"/>
            <a:ext cx="4752304" cy="769441"/>
          </a:xfrm>
          <a:prstGeom prst="rect">
            <a:avLst/>
          </a:prstGeom>
          <a:solidFill>
            <a:schemeClr val="accent2">
              <a:lumMod val="50000"/>
            </a:schemeClr>
          </a:solidFill>
        </p:spPr>
        <p:txBody>
          <a:bodyPr wrap="square" rtlCol="0">
            <a:spAutoFit/>
          </a:bodyPr>
          <a:lstStyle/>
          <a:p>
            <a:r>
              <a:rPr lang="en-US" sz="4400" dirty="0" err="1" smtClean="0">
                <a:solidFill>
                  <a:schemeClr val="bg1"/>
                </a:solidFill>
                <a:latin typeface="NikoshBAN" pitchFamily="2" charset="0"/>
                <a:cs typeface="NikoshBAN" pitchFamily="2" charset="0"/>
              </a:rPr>
              <a:t>ছবিগুলো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দেখ</a:t>
            </a:r>
            <a:r>
              <a:rPr lang="en-US" sz="4400" dirty="0" smtClean="0">
                <a:solidFill>
                  <a:schemeClr val="bg1"/>
                </a:solidFill>
                <a:latin typeface="NikoshBAN" pitchFamily="2" charset="0"/>
                <a:cs typeface="NikoshBAN" pitchFamily="2" charset="0"/>
              </a:rPr>
              <a:t> ও </a:t>
            </a:r>
            <a:r>
              <a:rPr lang="en-US" sz="4400" dirty="0" err="1" smtClean="0">
                <a:solidFill>
                  <a:schemeClr val="bg1"/>
                </a:solidFill>
                <a:latin typeface="NikoshBAN" pitchFamily="2" charset="0"/>
                <a:cs typeface="NikoshBAN" pitchFamily="2" charset="0"/>
              </a:rPr>
              <a:t>চিন্তা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কর</a:t>
            </a:r>
            <a:endParaRPr lang="en-US" sz="4400" dirty="0">
              <a:solidFill>
                <a:schemeClr val="bg1"/>
              </a:solidFill>
              <a:latin typeface="NikoshBAN" pitchFamily="2" charset="0"/>
              <a:cs typeface="NikoshBAN" pitchFamily="2" charset="0"/>
            </a:endParaRPr>
          </a:p>
        </p:txBody>
      </p:sp>
      <p:sp>
        <p:nvSpPr>
          <p:cNvPr id="8" name="TextBox 7"/>
          <p:cNvSpPr txBox="1"/>
          <p:nvPr/>
        </p:nvSpPr>
        <p:spPr>
          <a:xfrm>
            <a:off x="1808554" y="3097046"/>
            <a:ext cx="1053399" cy="461665"/>
          </a:xfrm>
          <a:prstGeom prst="rect">
            <a:avLst/>
          </a:prstGeom>
          <a:solidFill>
            <a:schemeClr val="accent1"/>
          </a:solidFill>
          <a:ln w="12700">
            <a:solidFill>
              <a:srgbClr val="FF0000"/>
            </a:solidFill>
          </a:ln>
        </p:spPr>
        <p:txBody>
          <a:bodyPr wrap="square" rtlCol="0">
            <a:spAutoFit/>
          </a:bodyPr>
          <a:lstStyle/>
          <a:p>
            <a:r>
              <a:rPr lang="bn-BD" sz="2400" b="1" dirty="0" smtClean="0">
                <a:solidFill>
                  <a:schemeClr val="bg1"/>
                </a:solidFill>
                <a:latin typeface="NikoshBAN" pitchFamily="2" charset="0"/>
                <a:cs typeface="NikoshBAN" pitchFamily="2" charset="0"/>
              </a:rPr>
              <a:t>মিছিল</a:t>
            </a:r>
            <a:r>
              <a:rPr lang="bn-BD" b="1" dirty="0" smtClean="0">
                <a:solidFill>
                  <a:schemeClr val="bg1"/>
                </a:solidFill>
              </a:rPr>
              <a:t> </a:t>
            </a:r>
            <a:endParaRPr lang="en-US" b="1" dirty="0">
              <a:solidFill>
                <a:schemeClr val="bg1"/>
              </a:solidFill>
            </a:endParaRPr>
          </a:p>
        </p:txBody>
      </p:sp>
      <p:sp>
        <p:nvSpPr>
          <p:cNvPr id="9" name="TextBox 8"/>
          <p:cNvSpPr txBox="1"/>
          <p:nvPr/>
        </p:nvSpPr>
        <p:spPr>
          <a:xfrm>
            <a:off x="7366715" y="2977491"/>
            <a:ext cx="1247895" cy="400110"/>
          </a:xfrm>
          <a:prstGeom prst="rect">
            <a:avLst/>
          </a:prstGeom>
          <a:solidFill>
            <a:srgbClr val="7030A0"/>
          </a:solidFill>
          <a:ln w="9525">
            <a:solidFill>
              <a:schemeClr val="accent2">
                <a:lumMod val="75000"/>
              </a:schemeClr>
            </a:solidFill>
          </a:ln>
        </p:spPr>
        <p:txBody>
          <a:bodyPr wrap="square" rtlCol="0">
            <a:spAutoFit/>
          </a:bodyPr>
          <a:lstStyle/>
          <a:p>
            <a:r>
              <a:rPr lang="bn-BD" sz="2000" b="1" dirty="0" smtClean="0">
                <a:solidFill>
                  <a:schemeClr val="bg1"/>
                </a:solidFill>
              </a:rPr>
              <a:t>  </a:t>
            </a:r>
            <a:r>
              <a:rPr lang="bn-BD" sz="2000" b="1" dirty="0" smtClean="0">
                <a:solidFill>
                  <a:schemeClr val="bg1"/>
                </a:solidFill>
                <a:latin typeface="NikoshBAN" pitchFamily="2" charset="0"/>
                <a:cs typeface="NikoshBAN" pitchFamily="2" charset="0"/>
              </a:rPr>
              <a:t>মানচিত্র</a:t>
            </a:r>
            <a:r>
              <a:rPr lang="bn-BD" sz="2000" b="1" dirty="0" smtClean="0">
                <a:solidFill>
                  <a:schemeClr val="bg1"/>
                </a:solidFill>
              </a:rPr>
              <a:t> </a:t>
            </a:r>
            <a:endParaRPr lang="en-US" sz="2000" b="1" dirty="0">
              <a:solidFill>
                <a:schemeClr val="bg1"/>
              </a:solidFill>
            </a:endParaRPr>
          </a:p>
        </p:txBody>
      </p:sp>
      <p:sp>
        <p:nvSpPr>
          <p:cNvPr id="10" name="TextBox 9"/>
          <p:cNvSpPr txBox="1"/>
          <p:nvPr/>
        </p:nvSpPr>
        <p:spPr>
          <a:xfrm>
            <a:off x="7910763" y="6457890"/>
            <a:ext cx="2242640" cy="523220"/>
          </a:xfrm>
          <a:prstGeom prst="rect">
            <a:avLst/>
          </a:prstGeom>
          <a:solidFill>
            <a:srgbClr val="0070C0"/>
          </a:solidFill>
          <a:ln w="6350">
            <a:solidFill>
              <a:srgbClr val="FF0000"/>
            </a:solidFill>
          </a:ln>
        </p:spPr>
        <p:txBody>
          <a:bodyPr wrap="square" rtlCol="0">
            <a:spAutoFit/>
          </a:bodyPr>
          <a:lstStyle/>
          <a:p>
            <a:r>
              <a:rPr lang="bn-BD" sz="2800" b="1" dirty="0" smtClean="0">
                <a:solidFill>
                  <a:schemeClr val="bg1"/>
                </a:solidFill>
                <a:latin typeface="NikoshBAN" pitchFamily="2" charset="0"/>
                <a:cs typeface="NikoshBAN" pitchFamily="2" charset="0"/>
              </a:rPr>
              <a:t>কয়েকজন</a:t>
            </a:r>
            <a:r>
              <a:rPr lang="bn-BD" sz="2800" b="1" dirty="0" smtClean="0">
                <a:solidFill>
                  <a:schemeClr val="bg1"/>
                </a:solidFill>
              </a:rPr>
              <a:t> শহীদ </a:t>
            </a:r>
            <a:endParaRPr lang="en-US" sz="2800" b="1" dirty="0">
              <a:solidFill>
                <a:schemeClr val="bg1"/>
              </a:solidFill>
            </a:endParaRPr>
          </a:p>
        </p:txBody>
      </p:sp>
      <p:sp>
        <p:nvSpPr>
          <p:cNvPr id="11" name="TextBox 10"/>
          <p:cNvSpPr txBox="1"/>
          <p:nvPr/>
        </p:nvSpPr>
        <p:spPr>
          <a:xfrm>
            <a:off x="1443350" y="6457890"/>
            <a:ext cx="1608607" cy="461665"/>
          </a:xfrm>
          <a:prstGeom prst="rect">
            <a:avLst/>
          </a:prstGeom>
          <a:solidFill>
            <a:schemeClr val="tx1"/>
          </a:solidFill>
          <a:ln w="12700">
            <a:solidFill>
              <a:srgbClr val="FFC000"/>
            </a:solidFill>
          </a:ln>
        </p:spPr>
        <p:txBody>
          <a:bodyPr wrap="square" rtlCol="0">
            <a:spAutoFit/>
          </a:bodyPr>
          <a:lstStyle/>
          <a:p>
            <a:r>
              <a:rPr lang="bn-BD" sz="2400" b="1" dirty="0" smtClean="0">
                <a:solidFill>
                  <a:schemeClr val="bg1"/>
                </a:solidFill>
              </a:rPr>
              <a:t>শহীদ </a:t>
            </a:r>
            <a:r>
              <a:rPr lang="bn-BD" sz="2400" b="1" dirty="0" smtClean="0">
                <a:solidFill>
                  <a:schemeClr val="bg1"/>
                </a:solidFill>
                <a:latin typeface="NikoshBAN" pitchFamily="2" charset="0"/>
                <a:cs typeface="NikoshBAN" pitchFamily="2" charset="0"/>
              </a:rPr>
              <a:t>মিনার</a:t>
            </a:r>
            <a:endParaRPr lang="en-US" sz="2400" b="1" dirty="0">
              <a:solidFill>
                <a:schemeClr val="bg1"/>
              </a:solidFill>
              <a:latin typeface="NikoshBAN" pitchFamily="2" charset="0"/>
              <a:cs typeface="NikoshBAN" pitchFamily="2" charset="0"/>
            </a:endParaRPr>
          </a:p>
        </p:txBody>
      </p:sp>
      <p:pic>
        <p:nvPicPr>
          <p:cNvPr id="12" name="Picture 11" descr="bangla-language.jpg"/>
          <p:cNvPicPr>
            <a:picLocks noChangeAspect="1"/>
          </p:cNvPicPr>
          <p:nvPr/>
        </p:nvPicPr>
        <p:blipFill>
          <a:blip r:embed="rId4"/>
          <a:stretch>
            <a:fillRect/>
          </a:stretch>
        </p:blipFill>
        <p:spPr>
          <a:xfrm>
            <a:off x="201881" y="641267"/>
            <a:ext cx="5320145" cy="2433452"/>
          </a:xfrm>
          <a:prstGeom prst="rect">
            <a:avLst/>
          </a:prstGeom>
        </p:spPr>
      </p:pic>
      <p:pic>
        <p:nvPicPr>
          <p:cNvPr id="13" name="Picture 12" descr="yu.jpg"/>
          <p:cNvPicPr>
            <a:picLocks noChangeAspect="1"/>
          </p:cNvPicPr>
          <p:nvPr/>
        </p:nvPicPr>
        <p:blipFill>
          <a:blip r:embed="rId5"/>
          <a:stretch>
            <a:fillRect/>
          </a:stretch>
        </p:blipFill>
        <p:spPr>
          <a:xfrm>
            <a:off x="6056415" y="724395"/>
            <a:ext cx="5533901" cy="2220686"/>
          </a:xfrm>
          <a:prstGeom prst="rect">
            <a:avLst/>
          </a:prstGeom>
        </p:spPr>
      </p:pic>
      <p:pic>
        <p:nvPicPr>
          <p:cNvPr id="14" name="Picture 13" descr="rofiq.jpg"/>
          <p:cNvPicPr>
            <a:picLocks noChangeAspect="1"/>
          </p:cNvPicPr>
          <p:nvPr/>
        </p:nvPicPr>
        <p:blipFill>
          <a:blip r:embed="rId6"/>
          <a:stretch>
            <a:fillRect/>
          </a:stretch>
        </p:blipFill>
        <p:spPr>
          <a:xfrm>
            <a:off x="5830784" y="3467595"/>
            <a:ext cx="5747657" cy="2945081"/>
          </a:xfrm>
          <a:prstGeom prst="rect">
            <a:avLst/>
          </a:prstGeom>
        </p:spPr>
      </p:pic>
    </p:spTree>
    <p:extLst>
      <p:ext uri="{BB962C8B-B14F-4D97-AF65-F5344CB8AC3E}">
        <p14:creationId xmlns:p14="http://schemas.microsoft.com/office/powerpoint/2010/main" val="17169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xit" presetSubtype="0" fill="hold" nodeType="clickEffect">
                                  <p:stCondLst>
                                    <p:cond delay="0"/>
                                  </p:stCondLst>
                                  <p:childTnLst>
                                    <p:anim from="(ppt_x)" to="(ppt_x+1)" calcmode="lin" valueType="num">
                                      <p:cBhvr>
                                        <p:cTn id="27" dur="1000">
                                          <p:stCondLst>
                                            <p:cond delay="0"/>
                                          </p:stCondLst>
                                        </p:cTn>
                                        <p:tgtEl>
                                          <p:spTgt spid="12"/>
                                        </p:tgtEl>
                                        <p:attrNameLst>
                                          <p:attrName>ppt_x</p:attrName>
                                        </p:attrNameLst>
                                      </p:cBhvr>
                                    </p:anim>
                                    <p:anim from="0" to="-1.0" calcmode="lin" valueType="num">
                                      <p:cBhvr>
                                        <p:cTn id="28" dur="200" accel="50000">
                                          <p:stCondLst>
                                            <p:cond delay="0"/>
                                          </p:stCondLst>
                                        </p:cTn>
                                        <p:tgtEl>
                                          <p:spTgt spid="12"/>
                                        </p:tgtEl>
                                        <p:attrNameLst>
                                          <p:attrName>xshear</p:attrName>
                                        </p:attrNameLst>
                                      </p:cBhvr>
                                    </p:anim>
                                    <p:set>
                                      <p:cBhvr>
                                        <p:cTn id="29" dur="800">
                                          <p:stCondLst>
                                            <p:cond delay="200"/>
                                          </p:stCondLst>
                                        </p:cTn>
                                        <p:tgtEl>
                                          <p:spTgt spid="12"/>
                                        </p:tgtEl>
                                        <p:attrNameLst>
                                          <p:attrName>xshear</p:attrName>
                                        </p:attrNameLst>
                                      </p:cBhvr>
                                      <p:to>
                                        <p:strVal val="-1.0"/>
                                      </p:to>
                                    </p:set>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4" presetClass="exit" presetSubtype="0" fill="hold" nodeType="clickEffect">
                                  <p:stCondLst>
                                    <p:cond delay="0"/>
                                  </p:stCondLst>
                                  <p:childTnLst>
                                    <p:anim from="(ppt_x)" to="(ppt_x+1)" calcmode="lin" valueType="num">
                                      <p:cBhvr>
                                        <p:cTn id="34" dur="1000">
                                          <p:stCondLst>
                                            <p:cond delay="0"/>
                                          </p:stCondLst>
                                        </p:cTn>
                                        <p:tgtEl>
                                          <p:spTgt spid="13"/>
                                        </p:tgtEl>
                                        <p:attrNameLst>
                                          <p:attrName>ppt_x</p:attrName>
                                        </p:attrNameLst>
                                      </p:cBhvr>
                                    </p:anim>
                                    <p:anim from="0" to="-1.0" calcmode="lin" valueType="num">
                                      <p:cBhvr>
                                        <p:cTn id="35" dur="200" accel="50000">
                                          <p:stCondLst>
                                            <p:cond delay="0"/>
                                          </p:stCondLst>
                                        </p:cTn>
                                        <p:tgtEl>
                                          <p:spTgt spid="13"/>
                                        </p:tgtEl>
                                        <p:attrNameLst>
                                          <p:attrName>xshear</p:attrName>
                                        </p:attrNameLst>
                                      </p:cBhvr>
                                    </p:anim>
                                    <p:set>
                                      <p:cBhvr>
                                        <p:cTn id="36" dur="800">
                                          <p:stCondLst>
                                            <p:cond delay="200"/>
                                          </p:stCondLst>
                                        </p:cTn>
                                        <p:tgtEl>
                                          <p:spTgt spid="13"/>
                                        </p:tgtEl>
                                        <p:attrNameLst>
                                          <p:attrName>xshear</p:attrName>
                                        </p:attrNameLst>
                                      </p:cBhvr>
                                      <p:to>
                                        <p:strVal val="-1.0"/>
                                      </p:to>
                                    </p:set>
                                    <p:set>
                                      <p:cBhvr>
                                        <p:cTn id="37" dur="1" fill="hold">
                                          <p:stCondLst>
                                            <p:cond delay="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4" presetClass="exit" presetSubtype="0" fill="hold" nodeType="clickEffect">
                                  <p:stCondLst>
                                    <p:cond delay="0"/>
                                  </p:stCondLst>
                                  <p:childTnLst>
                                    <p:anim from="(ppt_x)" to="(ppt_x+1)" calcmode="lin" valueType="num">
                                      <p:cBhvr>
                                        <p:cTn id="41" dur="1000">
                                          <p:stCondLst>
                                            <p:cond delay="0"/>
                                          </p:stCondLst>
                                        </p:cTn>
                                        <p:tgtEl>
                                          <p:spTgt spid="5"/>
                                        </p:tgtEl>
                                        <p:attrNameLst>
                                          <p:attrName>ppt_x</p:attrName>
                                        </p:attrNameLst>
                                      </p:cBhvr>
                                    </p:anim>
                                    <p:anim from="0" to="-1.0" calcmode="lin" valueType="num">
                                      <p:cBhvr>
                                        <p:cTn id="42" dur="200" accel="50000">
                                          <p:stCondLst>
                                            <p:cond delay="0"/>
                                          </p:stCondLst>
                                        </p:cTn>
                                        <p:tgtEl>
                                          <p:spTgt spid="5"/>
                                        </p:tgtEl>
                                        <p:attrNameLst>
                                          <p:attrName>xshear</p:attrName>
                                        </p:attrNameLst>
                                      </p:cBhvr>
                                    </p:anim>
                                    <p:set>
                                      <p:cBhvr>
                                        <p:cTn id="43" dur="800">
                                          <p:stCondLst>
                                            <p:cond delay="200"/>
                                          </p:stCondLst>
                                        </p:cTn>
                                        <p:tgtEl>
                                          <p:spTgt spid="5"/>
                                        </p:tgtEl>
                                        <p:attrNameLst>
                                          <p:attrName>xshear</p:attrName>
                                        </p:attrNameLst>
                                      </p:cBhvr>
                                      <p:to>
                                        <p:strVal val="-1.0"/>
                                      </p:to>
                                    </p:set>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4" presetClass="exit" presetSubtype="0" fill="hold" nodeType="clickEffect">
                                  <p:stCondLst>
                                    <p:cond delay="0"/>
                                  </p:stCondLst>
                                  <p:childTnLst>
                                    <p:anim from="(ppt_x)" to="(ppt_x+1)" calcmode="lin" valueType="num">
                                      <p:cBhvr>
                                        <p:cTn id="48" dur="1000">
                                          <p:stCondLst>
                                            <p:cond delay="0"/>
                                          </p:stCondLst>
                                        </p:cTn>
                                        <p:tgtEl>
                                          <p:spTgt spid="14"/>
                                        </p:tgtEl>
                                        <p:attrNameLst>
                                          <p:attrName>ppt_x</p:attrName>
                                        </p:attrNameLst>
                                      </p:cBhvr>
                                    </p:anim>
                                    <p:anim from="0" to="-1.0" calcmode="lin" valueType="num">
                                      <p:cBhvr>
                                        <p:cTn id="49" dur="200" accel="50000">
                                          <p:stCondLst>
                                            <p:cond delay="0"/>
                                          </p:stCondLst>
                                        </p:cTn>
                                        <p:tgtEl>
                                          <p:spTgt spid="14"/>
                                        </p:tgtEl>
                                        <p:attrNameLst>
                                          <p:attrName>xshear</p:attrName>
                                        </p:attrNameLst>
                                      </p:cBhvr>
                                    </p:anim>
                                    <p:set>
                                      <p:cBhvr>
                                        <p:cTn id="50" dur="800">
                                          <p:stCondLst>
                                            <p:cond delay="200"/>
                                          </p:stCondLst>
                                        </p:cTn>
                                        <p:tgtEl>
                                          <p:spTgt spid="14"/>
                                        </p:tgtEl>
                                        <p:attrNameLst>
                                          <p:attrName>xshear</p:attrName>
                                        </p:attrNameLst>
                                      </p:cBhvr>
                                      <p:to>
                                        <p:strVal val="-1.0"/>
                                      </p:to>
                                    </p:set>
                                    <p:set>
                                      <p:cBhvr>
                                        <p:cTn id="5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081" y="2291938"/>
            <a:ext cx="5949537" cy="3090056"/>
          </a:xfrm>
          <a:prstGeom prst="rect">
            <a:avLst/>
          </a:prstGeom>
          <a:ln>
            <a:solidFill>
              <a:srgbClr val="FF0000"/>
            </a:solidFill>
          </a:ln>
        </p:spPr>
      </p:pic>
      <p:sp>
        <p:nvSpPr>
          <p:cNvPr id="4" name="Rounded Rectangle 3"/>
          <p:cNvSpPr/>
          <p:nvPr/>
        </p:nvSpPr>
        <p:spPr>
          <a:xfrm>
            <a:off x="2873834" y="1092530"/>
            <a:ext cx="6139538"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কোন</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দেশের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মানচিত্র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বলতো</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245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1234" y="319671"/>
            <a:ext cx="6537784" cy="1325563"/>
          </a:xfrm>
          <a:solidFill>
            <a:srgbClr val="7030A0"/>
          </a:solidFill>
          <a:ln w="38100">
            <a:solidFill>
              <a:schemeClr val="tx1"/>
            </a:solidFill>
          </a:ln>
        </p:spPr>
        <p:txBody>
          <a:bodyPr/>
          <a:lstStyle/>
          <a:p>
            <a:pPr algn="ctr"/>
            <a:r>
              <a:rPr lang="bn-BD" dirty="0" smtClean="0">
                <a:solidFill>
                  <a:schemeClr val="bg1"/>
                </a:solidFill>
                <a:latin typeface="NikoshBAN" pitchFamily="2" charset="0"/>
                <a:cs typeface="NikoshBAN" pitchFamily="2" charset="0"/>
              </a:rPr>
              <a:t>আজকের পাঠ</a:t>
            </a:r>
            <a:endParaRPr lang="en-US" dirty="0">
              <a:solidFill>
                <a:schemeClr val="bg1"/>
              </a:solidFill>
              <a:latin typeface="NikoshBAN" pitchFamily="2" charset="0"/>
              <a:cs typeface="NikoshBAN" pitchFamily="2" charset="0"/>
            </a:endParaRPr>
          </a:p>
        </p:txBody>
      </p:sp>
      <p:sp>
        <p:nvSpPr>
          <p:cNvPr id="6" name="Content Placeholder 5"/>
          <p:cNvSpPr>
            <a:spLocks noGrp="1"/>
          </p:cNvSpPr>
          <p:nvPr>
            <p:ph idx="1"/>
          </p:nvPr>
        </p:nvSpPr>
        <p:spPr>
          <a:xfrm>
            <a:off x="3247486" y="1708206"/>
            <a:ext cx="6478073" cy="1197735"/>
          </a:xfrm>
          <a:solidFill>
            <a:srgbClr val="00B050"/>
          </a:solidFill>
          <a:ln w="38100">
            <a:solidFill>
              <a:srgbClr val="002060"/>
            </a:solidFill>
          </a:ln>
        </p:spPr>
        <p:txBody>
          <a:bodyPr>
            <a:normAutofit/>
          </a:bodyPr>
          <a:lstStyle/>
          <a:p>
            <a:pPr marL="0" indent="0" algn="ctr">
              <a:buNone/>
            </a:pPr>
            <a:r>
              <a:rPr lang="bn-BD" sz="5400" b="1" dirty="0" smtClean="0">
                <a:solidFill>
                  <a:srgbClr val="002060"/>
                </a:solidFill>
                <a:latin typeface="NikoshBAN" pitchFamily="2" charset="0"/>
                <a:cs typeface="NikoshBAN" panose="02000000000000000000" pitchFamily="2" charset="0"/>
              </a:rPr>
              <a:t>রাষ্ট্রভাষা আন্দোলন </a:t>
            </a:r>
          </a:p>
          <a:p>
            <a:pPr marL="0" indent="0" algn="ctr">
              <a:buNone/>
            </a:pPr>
            <a:endParaRPr lang="bn-BD" sz="5400" b="1" dirty="0">
              <a:latin typeface="NikoshBAN" panose="02000000000000000000" pitchFamily="2" charset="0"/>
              <a:cs typeface="NikoshBAN" panose="02000000000000000000" pitchFamily="2" charset="0"/>
            </a:endParaRPr>
          </a:p>
          <a:p>
            <a:pPr marL="0" indent="0">
              <a:buNone/>
            </a:pPr>
            <a:endParaRPr lang="bn-BD"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098792883"/>
              </p:ext>
            </p:extLst>
          </p:nvPr>
        </p:nvGraphicFramePr>
        <p:xfrm>
          <a:off x="5416550" y="3084513"/>
          <a:ext cx="1358900" cy="685800"/>
        </p:xfrm>
        <a:graphic>
          <a:graphicData uri="http://schemas.openxmlformats.org/presentationml/2006/ole">
            <mc:AlternateContent xmlns:mc="http://schemas.openxmlformats.org/markup-compatibility/2006">
              <mc:Choice xmlns:v="urn:schemas-microsoft-com:vml" Requires="v">
                <p:oleObj spid="_x0000_s4101" name="Packager Shell Object" showAsIcon="1" r:id="rId3" imgW="1359360" imgH="685800" progId="Package">
                  <p:embed/>
                </p:oleObj>
              </mc:Choice>
              <mc:Fallback>
                <p:oleObj name="Packager Shell Object" showAsIcon="1" r:id="rId3" imgW="1359360" imgH="685800" progId="Package">
                  <p:embed/>
                  <p:pic>
                    <p:nvPicPr>
                      <p:cNvPr id="0" name=""/>
                      <p:cNvPicPr/>
                      <p:nvPr/>
                    </p:nvPicPr>
                    <p:blipFill>
                      <a:blip r:embed="rId4"/>
                      <a:stretch>
                        <a:fillRect/>
                      </a:stretch>
                    </p:blipFill>
                    <p:spPr>
                      <a:xfrm>
                        <a:off x="5416550" y="3084513"/>
                        <a:ext cx="1358900" cy="685800"/>
                      </a:xfrm>
                      <a:prstGeom prst="rect">
                        <a:avLst/>
                      </a:prstGeom>
                    </p:spPr>
                  </p:pic>
                </p:oleObj>
              </mc:Fallback>
            </mc:AlternateContent>
          </a:graphicData>
        </a:graphic>
      </p:graphicFrame>
      <p:pic>
        <p:nvPicPr>
          <p:cNvPr id="4098" name="Picture 2" descr="C:\Users\SHAHIDUL ISLAM\Downloads\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961" y="2933206"/>
            <a:ext cx="7279573" cy="392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8)">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390" y="815554"/>
            <a:ext cx="6091708" cy="1090188"/>
          </a:xfrm>
          <a:solidFill>
            <a:schemeClr val="accent4">
              <a:lumMod val="50000"/>
            </a:schemeClr>
          </a:solidFill>
          <a:ln w="28575">
            <a:solidFill>
              <a:srgbClr val="7030A0"/>
            </a:solidFill>
          </a:ln>
        </p:spPr>
        <p:txBody>
          <a:bodyPr>
            <a:normAutofit/>
          </a:bodyPr>
          <a:lstStyle/>
          <a:p>
            <a:pPr algn="ctr"/>
            <a:r>
              <a:rPr lang="bn-BD" sz="5400" b="1" u="sng" dirty="0" smtClean="0">
                <a:solidFill>
                  <a:schemeClr val="bg1"/>
                </a:solidFill>
                <a:latin typeface="NikoshBAN" pitchFamily="2" charset="0"/>
                <a:cs typeface="NikoshBAN" pitchFamily="2" charset="0"/>
              </a:rPr>
              <a:t>শিখনফল</a:t>
            </a:r>
            <a:endParaRPr lang="en-US" sz="5400" b="1" u="sng"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1339403" y="2134717"/>
            <a:ext cx="10651313" cy="3334429"/>
          </a:xfrm>
          <a:solidFill>
            <a:schemeClr val="accent2">
              <a:lumMod val="40000"/>
              <a:lumOff val="60000"/>
            </a:schemeClr>
          </a:solidFill>
          <a:ln w="38100">
            <a:solidFill>
              <a:srgbClr val="002060"/>
            </a:solidFill>
          </a:ln>
        </p:spPr>
        <p:txBody>
          <a:bodyPr>
            <a:normAutofit/>
          </a:bodyPr>
          <a:lstStyle/>
          <a:p>
            <a:r>
              <a:rPr lang="bn-BD" sz="3600" dirty="0" smtClean="0">
                <a:solidFill>
                  <a:srgbClr val="00B050"/>
                </a:solidFill>
                <a:latin typeface="NikoshBAN" pitchFamily="2" charset="0"/>
                <a:cs typeface="NikoshBAN" pitchFamily="2" charset="0"/>
              </a:rPr>
              <a:t>বাঙালি জাতি প্রসঙ্গে ড.মুহাম্মদ শহীদুল্লাহর উক্তিটি উদ্ধৃত করতে পারবে। </a:t>
            </a:r>
          </a:p>
          <a:p>
            <a:r>
              <a:rPr lang="bn-BD" sz="3600" dirty="0" smtClean="0">
                <a:solidFill>
                  <a:schemeClr val="accent5"/>
                </a:solidFill>
                <a:latin typeface="NikoshBAN" pitchFamily="2" charset="0"/>
                <a:cs typeface="NikoshBAN" pitchFamily="2" charset="0"/>
              </a:rPr>
              <a:t>রাষ্ট্রভাষা আন্দোলনের কারণ ব্যাখ্যা করতে পারবে। </a:t>
            </a:r>
          </a:p>
          <a:p>
            <a:r>
              <a:rPr lang="bn-BD" sz="3600" dirty="0" smtClean="0">
                <a:solidFill>
                  <a:srgbClr val="7030A0"/>
                </a:solidFill>
                <a:latin typeface="NikoshBAN" pitchFamily="2" charset="0"/>
                <a:cs typeface="NikoshBAN" pitchFamily="2" charset="0"/>
              </a:rPr>
              <a:t>ভাষা আন্দোলনের ফলাফল সম্পর্কে নিজের ভাষায় বিশ্লেষণ করতে পারবে।</a:t>
            </a:r>
            <a:endParaRPr lang="bn-BD" sz="3600" dirty="0">
              <a:solidFill>
                <a:srgbClr val="7030A0"/>
              </a:solidFill>
              <a:latin typeface="NikoshBAN" pitchFamily="2" charset="0"/>
              <a:cs typeface="NikoshBAN" pitchFamily="2" charset="0"/>
            </a:endParaRPr>
          </a:p>
          <a:p>
            <a:pPr>
              <a:buNone/>
            </a:pPr>
            <a:endParaRPr lang="en-US" sz="3600" dirty="0" smtClean="0">
              <a:solidFill>
                <a:srgbClr val="002060"/>
              </a:solidFill>
              <a:latin typeface="NikoshBAN" pitchFamily="2" charset="0"/>
              <a:cs typeface="NikoshBAN" pitchFamily="2" charset="0"/>
            </a:endParaRPr>
          </a:p>
          <a:p>
            <a:endParaRPr lang="en-US" sz="3600" dirty="0">
              <a:solidFill>
                <a:srgbClr val="002060"/>
              </a:solidFill>
              <a:latin typeface="NikoshBAN" pitchFamily="2" charset="0"/>
              <a:cs typeface="NikoshBAN" pitchFamily="2" charset="0"/>
            </a:endParaRPr>
          </a:p>
        </p:txBody>
      </p:sp>
      <p:pic>
        <p:nvPicPr>
          <p:cNvPr id="3075" name="Picture 3" descr="C:\Users\SHAHIDUL ISLAM\Desktop\hg\y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8" y="678254"/>
            <a:ext cx="2055605" cy="13524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921" y="718859"/>
            <a:ext cx="20605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85" y="5503861"/>
            <a:ext cx="20605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300" y="5503860"/>
            <a:ext cx="20605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4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075"/>
                                        </p:tgtEl>
                                        <p:attrNameLst>
                                          <p:attrName>style.visibility</p:attrName>
                                        </p:attrNameLst>
                                      </p:cBhvr>
                                      <p:to>
                                        <p:strVal val="visible"/>
                                      </p:to>
                                    </p:set>
                                    <p:animEffect transition="in" filter="wheel(1)">
                                      <p:cBhvr>
                                        <p:cTn id="38" dur="2000"/>
                                        <p:tgtEl>
                                          <p:spTgt spid="307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heel(1)">
                                      <p:cBhvr>
                                        <p:cTn id="43" dur="2000"/>
                                        <p:tgtEl>
                                          <p:spTgt spid="3076"/>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3077"/>
                                        </p:tgtEl>
                                        <p:attrNameLst>
                                          <p:attrName>style.visibility</p:attrName>
                                        </p:attrNameLst>
                                      </p:cBhvr>
                                      <p:to>
                                        <p:strVal val="visible"/>
                                      </p:to>
                                    </p:set>
                                    <p:animEffect transition="in" filter="wheel(1)">
                                      <p:cBhvr>
                                        <p:cTn id="48" dur="2000"/>
                                        <p:tgtEl>
                                          <p:spTgt spid="3077"/>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3078"/>
                                        </p:tgtEl>
                                        <p:attrNameLst>
                                          <p:attrName>style.visibility</p:attrName>
                                        </p:attrNameLst>
                                      </p:cBhvr>
                                      <p:to>
                                        <p:strVal val="visible"/>
                                      </p:to>
                                    </p:set>
                                    <p:animEffect transition="in" filter="wheel(1)">
                                      <p:cBhvr>
                                        <p:cTn id="53"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0" y="3427631"/>
            <a:ext cx="10972800" cy="1143000"/>
          </a:xfrm>
        </p:spPr>
        <p:txBody>
          <a:bodyPr>
            <a:normAutofit fontScale="90000"/>
          </a:bodyPr>
          <a:lstStyle/>
          <a:p>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TextBox 2"/>
          <p:cNvSpPr txBox="1"/>
          <p:nvPr/>
        </p:nvSpPr>
        <p:spPr>
          <a:xfrm>
            <a:off x="711200" y="3352801"/>
            <a:ext cx="1194558" cy="646331"/>
          </a:xfrm>
          <a:prstGeom prst="rect">
            <a:avLst/>
          </a:prstGeom>
          <a:noFill/>
        </p:spPr>
        <p:txBody>
          <a:bodyPr wrap="none" rtlCol="0">
            <a:spAutoFit/>
          </a:bodyPr>
          <a:lstStyle/>
          <a:p>
            <a:r>
              <a:rPr lang="bn-IN" dirty="0" smtClean="0">
                <a:latin typeface="NikoshBAN" pitchFamily="2" charset="0"/>
                <a:cs typeface="NikoshBAN" pitchFamily="2" charset="0"/>
              </a:rPr>
              <a:t>     </a:t>
            </a:r>
          </a:p>
          <a:p>
            <a:r>
              <a:rPr lang="bn-IN" dirty="0" smtClean="0">
                <a:latin typeface="NikoshBAN" pitchFamily="2" charset="0"/>
                <a:cs typeface="NikoshBAN" pitchFamily="2" charset="0"/>
              </a:rPr>
              <a:t>                  </a:t>
            </a:r>
          </a:p>
        </p:txBody>
      </p:sp>
      <p:graphicFrame>
        <p:nvGraphicFramePr>
          <p:cNvPr id="4" name="Diagram 3"/>
          <p:cNvGraphicFramePr/>
          <p:nvPr>
            <p:extLst>
              <p:ext uri="{D42A27DB-BD31-4B8C-83A1-F6EECF244321}">
                <p14:modId xmlns:p14="http://schemas.microsoft.com/office/powerpoint/2010/main" val="1738183228"/>
              </p:ext>
            </p:extLst>
          </p:nvPr>
        </p:nvGraphicFramePr>
        <p:xfrm>
          <a:off x="508000" y="1219200"/>
          <a:ext cx="11480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06930" y="507677"/>
            <a:ext cx="8585860" cy="646331"/>
          </a:xfrm>
          <a:prstGeom prst="rect">
            <a:avLst/>
          </a:prstGeom>
          <a:solidFill>
            <a:srgbClr val="92D050"/>
          </a:solidFill>
        </p:spPr>
        <p:txBody>
          <a:bodyPr wrap="square" rtlCol="0">
            <a:spAutoFit/>
          </a:bodyPr>
          <a:lstStyle/>
          <a:p>
            <a:pPr algn="ctr"/>
            <a:r>
              <a:rPr lang="bn-BD" sz="3600" dirty="0" smtClean="0">
                <a:latin typeface="NikoshBAN" pitchFamily="2" charset="0"/>
                <a:cs typeface="NikoshBAN" pitchFamily="2" charset="0"/>
              </a:rPr>
              <a:t>ভাষা আন্দোলনের কয়েকজন শহীদের  নাম বল  </a:t>
            </a:r>
            <a:endParaRPr lang="en-US" sz="3600" dirty="0">
              <a:latin typeface="NikoshBAN" pitchFamily="2" charset="0"/>
              <a:cs typeface="NikoshBAN" pitchFamily="2" charset="0"/>
            </a:endParaRPr>
          </a:p>
        </p:txBody>
      </p:sp>
      <p:graphicFrame>
        <p:nvGraphicFramePr>
          <p:cNvPr id="9" name="Diagram 8"/>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Picture 10" descr="salam.jpg"/>
          <p:cNvPicPr>
            <a:picLocks noChangeAspect="1"/>
          </p:cNvPicPr>
          <p:nvPr/>
        </p:nvPicPr>
        <p:blipFill>
          <a:blip r:embed="rId17"/>
          <a:stretch>
            <a:fillRect/>
          </a:stretch>
        </p:blipFill>
        <p:spPr>
          <a:xfrm>
            <a:off x="5225143" y="1174235"/>
            <a:ext cx="1710046" cy="1117704"/>
          </a:xfrm>
          <a:prstGeom prst="rect">
            <a:avLst/>
          </a:prstGeom>
        </p:spPr>
      </p:pic>
      <p:pic>
        <p:nvPicPr>
          <p:cNvPr id="12" name="Picture 11" descr="sofiur.jpg"/>
          <p:cNvPicPr>
            <a:picLocks noChangeAspect="1"/>
          </p:cNvPicPr>
          <p:nvPr/>
        </p:nvPicPr>
        <p:blipFill>
          <a:blip r:embed="rId18"/>
          <a:stretch>
            <a:fillRect/>
          </a:stretch>
        </p:blipFill>
        <p:spPr>
          <a:xfrm>
            <a:off x="7220197" y="2042555"/>
            <a:ext cx="1674421" cy="1769423"/>
          </a:xfrm>
          <a:prstGeom prst="rect">
            <a:avLst/>
          </a:prstGeom>
        </p:spPr>
      </p:pic>
      <p:pic>
        <p:nvPicPr>
          <p:cNvPr id="13" name="Picture 12" descr="jobbar.jpg"/>
          <p:cNvPicPr>
            <a:picLocks noChangeAspect="1"/>
          </p:cNvPicPr>
          <p:nvPr/>
        </p:nvPicPr>
        <p:blipFill>
          <a:blip r:embed="rId19"/>
          <a:stretch>
            <a:fillRect/>
          </a:stretch>
        </p:blipFill>
        <p:spPr>
          <a:xfrm>
            <a:off x="6361958" y="4334494"/>
            <a:ext cx="1796390" cy="1781298"/>
          </a:xfrm>
          <a:prstGeom prst="rect">
            <a:avLst/>
          </a:prstGeom>
        </p:spPr>
      </p:pic>
      <p:pic>
        <p:nvPicPr>
          <p:cNvPr id="14" name="Picture 13" descr="rofiq.jpg"/>
          <p:cNvPicPr>
            <a:picLocks noChangeAspect="1"/>
          </p:cNvPicPr>
          <p:nvPr/>
        </p:nvPicPr>
        <p:blipFill>
          <a:blip r:embed="rId20"/>
          <a:stretch>
            <a:fillRect/>
          </a:stretch>
        </p:blipFill>
        <p:spPr>
          <a:xfrm>
            <a:off x="4049486" y="4457822"/>
            <a:ext cx="1662545" cy="1729221"/>
          </a:xfrm>
          <a:prstGeom prst="rect">
            <a:avLst/>
          </a:prstGeom>
        </p:spPr>
      </p:pic>
      <p:pic>
        <p:nvPicPr>
          <p:cNvPr id="15" name="Picture 14" descr="borkot.jpg"/>
          <p:cNvPicPr>
            <a:picLocks noChangeAspect="1"/>
          </p:cNvPicPr>
          <p:nvPr/>
        </p:nvPicPr>
        <p:blipFill>
          <a:blip r:embed="rId21"/>
          <a:stretch>
            <a:fillRect/>
          </a:stretch>
        </p:blipFill>
        <p:spPr>
          <a:xfrm>
            <a:off x="3176958" y="2149434"/>
            <a:ext cx="1739426" cy="1662546"/>
          </a:xfrm>
          <a:prstGeom prst="rect">
            <a:avLst/>
          </a:prstGeom>
        </p:spPr>
      </p:pic>
      <p:pic>
        <p:nvPicPr>
          <p:cNvPr id="16" name="Picture 15" descr="sohid minar 1.jpg"/>
          <p:cNvPicPr>
            <a:picLocks noChangeAspect="1"/>
          </p:cNvPicPr>
          <p:nvPr/>
        </p:nvPicPr>
        <p:blipFill>
          <a:blip r:embed="rId22"/>
          <a:stretch>
            <a:fillRect/>
          </a:stretch>
        </p:blipFill>
        <p:spPr>
          <a:xfrm>
            <a:off x="5106389" y="2446318"/>
            <a:ext cx="1852551" cy="1757547"/>
          </a:xfrm>
          <a:prstGeom prst="rect">
            <a:avLst/>
          </a:prstGeom>
        </p:spPr>
      </p:pic>
    </p:spTree>
    <p:extLst>
      <p:ext uri="{BB962C8B-B14F-4D97-AF65-F5344CB8AC3E}">
        <p14:creationId xmlns:p14="http://schemas.microsoft.com/office/powerpoint/2010/main" val="2035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E3EEB4D3-75D2-4641-85E5-BCA0868FF015}"/>
                                            </p:graphicEl>
                                          </p:spTgt>
                                        </p:tgtEl>
                                        <p:attrNameLst>
                                          <p:attrName>style.visibility</p:attrName>
                                        </p:attrNameLst>
                                      </p:cBhvr>
                                      <p:to>
                                        <p:strVal val="visible"/>
                                      </p:to>
                                    </p:set>
                                    <p:animEffect transition="in" filter="circle(in)">
                                      <p:cBhvr>
                                        <p:cTn id="7" dur="2000"/>
                                        <p:tgtEl>
                                          <p:spTgt spid="4">
                                            <p:graphicEl>
                                              <a:dgm id="{E3EEB4D3-75D2-4641-85E5-BCA0868FF0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xit" presetSubtype="0" fill="hold" grpId="0" nodeType="clickEffect">
                                  <p:stCondLst>
                                    <p:cond delay="0"/>
                                  </p:stCondLst>
                                  <p:iterate type="lt">
                                    <p:tmPct val="10000"/>
                                  </p:iterate>
                                  <p:childTnLst>
                                    <p:anim from="(ppt_w)" to="(-ppt_w*2)" calcmode="lin" valueType="num">
                                      <p:cBhvr rctx="PPT">
                                        <p:cTn id="11" dur="500" autoRev="1">
                                          <p:stCondLst>
                                            <p:cond delay="0"/>
                                          </p:stCondLst>
                                        </p:cTn>
                                        <p:tgtEl>
                                          <p:spTgt spid="5"/>
                                        </p:tgtEl>
                                        <p:attrNameLst>
                                          <p:attrName>ppt_w</p:attrName>
                                        </p:attrNameLst>
                                      </p:cBhvr>
                                    </p:anim>
                                    <p:anim by="(ppt_w*0.50)" calcmode="lin" valueType="num">
                                      <p:cBhvr>
                                        <p:cTn id="12" dur="500" decel="50000" autoRev="1">
                                          <p:stCondLst>
                                            <p:cond delay="0"/>
                                          </p:stCondLst>
                                        </p:cTn>
                                        <p:tgtEl>
                                          <p:spTgt spid="5"/>
                                        </p:tgtEl>
                                        <p:attrNameLst>
                                          <p:attrName>ppt_x</p:attrName>
                                        </p:attrNameLst>
                                      </p:cBhvr>
                                    </p:anim>
                                    <p:anim from="(ppt_y)" to="(1+ppt_h/2)" calcmode="lin" valueType="num">
                                      <p:cBhvr>
                                        <p:cTn id="13" dur="1000">
                                          <p:stCondLst>
                                            <p:cond delay="0"/>
                                          </p:stCondLst>
                                        </p:cTn>
                                        <p:tgtEl>
                                          <p:spTgt spid="5"/>
                                        </p:tgtEl>
                                        <p:attrNameLst>
                                          <p:attrName>ppt_y</p:attrName>
                                        </p:attrNameLst>
                                      </p:cBhvr>
                                    </p:anim>
                                    <p:animRot by="21600000">
                                      <p:cBhvr>
                                        <p:cTn id="14" dur="1000">
                                          <p:stCondLst>
                                            <p:cond delay="0"/>
                                          </p:stCondLst>
                                        </p:cTn>
                                        <p:tgtEl>
                                          <p:spTgt spid="5"/>
                                        </p:tgtEl>
                                        <p:attrNameLst>
                                          <p:attrName>r</p:attrName>
                                        </p:attrNameLst>
                                      </p:cBhvr>
                                    </p:animRo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2" presetClass="exit" presetSubtype="0" fill="hold" nodeType="clickEffect">
                                  <p:stCondLst>
                                    <p:cond delay="0"/>
                                  </p:stCondLst>
                                  <p:childTnLst>
                                    <p:animScale>
                                      <p:cBhvr>
                                        <p:cTn id="19"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0" dur="1000" accel="50000">
                                          <p:stCondLst>
                                            <p:cond delay="0"/>
                                          </p:stCondLst>
                                        </p:cTn>
                                        <p:tgtEl>
                                          <p:spTgt spid="11"/>
                                        </p:tgtEl>
                                        <p:attrNameLst>
                                          <p:attrName>ppt_x</p:attrName>
                                          <p:attrName>ppt_y</p:attrName>
                                        </p:attrNameLst>
                                      </p:cBhvr>
                                    </p:animMotion>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2" presetClass="exit" presetSubtype="0" fill="hold" nodeType="clickEffect">
                                  <p:stCondLst>
                                    <p:cond delay="0"/>
                                  </p:stCondLst>
                                  <p:childTnLst>
                                    <p:animScale>
                                      <p:cBhvr>
                                        <p:cTn id="26"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7" dur="1000" accel="50000">
                                          <p:stCondLst>
                                            <p:cond delay="0"/>
                                          </p:stCondLst>
                                        </p:cTn>
                                        <p:tgtEl>
                                          <p:spTgt spid="12"/>
                                        </p:tgtEl>
                                        <p:attrNameLst>
                                          <p:attrName>ppt_x</p:attrName>
                                          <p:attrName>ppt_y</p:attrName>
                                        </p:attrNameLst>
                                      </p:cBhvr>
                                    </p:animMotion>
                                    <p:animEffect transition="out" filter="fade">
                                      <p:cBhvr>
                                        <p:cTn id="28" dur="1000"/>
                                        <p:tgtEl>
                                          <p:spTgt spid="12"/>
                                        </p:tgtEl>
                                      </p:cBhvr>
                                    </p:animEffect>
                                    <p:set>
                                      <p:cBhvr>
                                        <p:cTn id="29" dur="1" fill="hold">
                                          <p:stCondLst>
                                            <p:cond delay="9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2" presetClass="exit" presetSubtype="0" fill="hold" nodeType="clickEffect">
                                  <p:stCondLst>
                                    <p:cond delay="0"/>
                                  </p:stCondLst>
                                  <p:childTnLst>
                                    <p:animScale>
                                      <p:cBhvr>
                                        <p:cTn id="33"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13"/>
                                        </p:tgtEl>
                                        <p:attrNameLst>
                                          <p:attrName>ppt_x</p:attrName>
                                          <p:attrName>ppt_y</p:attrName>
                                        </p:attrNameLst>
                                      </p:cBhvr>
                                    </p:animMotion>
                                    <p:animEffect transition="out" filter="fade">
                                      <p:cBhvr>
                                        <p:cTn id="35" dur="1000"/>
                                        <p:tgtEl>
                                          <p:spTgt spid="13"/>
                                        </p:tgtEl>
                                      </p:cBhvr>
                                    </p:animEffect>
                                    <p:set>
                                      <p:cBhvr>
                                        <p:cTn id="36" dur="1" fill="hold">
                                          <p:stCondLst>
                                            <p:cond delay="9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2" presetClass="exit" presetSubtype="0" fill="hold" nodeType="clickEffect">
                                  <p:stCondLst>
                                    <p:cond delay="0"/>
                                  </p:stCondLst>
                                  <p:childTnLst>
                                    <p:animScale>
                                      <p:cBhvr>
                                        <p:cTn id="40"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1" dur="1000" accel="50000">
                                          <p:stCondLst>
                                            <p:cond delay="0"/>
                                          </p:stCondLst>
                                        </p:cTn>
                                        <p:tgtEl>
                                          <p:spTgt spid="14"/>
                                        </p:tgtEl>
                                        <p:attrNameLst>
                                          <p:attrName>ppt_x</p:attrName>
                                          <p:attrName>ppt_y</p:attrName>
                                        </p:attrNameLst>
                                      </p:cBhvr>
                                    </p:animMotion>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2" presetClass="exit" presetSubtype="0" fill="hold" nodeType="clickEffect">
                                  <p:stCondLst>
                                    <p:cond delay="0"/>
                                  </p:stCondLst>
                                  <p:childTnLst>
                                    <p:animScale>
                                      <p:cBhvr>
                                        <p:cTn id="47"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8" dur="1000" accel="50000">
                                          <p:stCondLst>
                                            <p:cond delay="0"/>
                                          </p:stCondLst>
                                        </p:cTn>
                                        <p:tgtEl>
                                          <p:spTgt spid="15"/>
                                        </p:tgtEl>
                                        <p:attrNameLst>
                                          <p:attrName>ppt_x</p:attrName>
                                          <p:attrName>ppt_y</p:attrName>
                                        </p:attrNameLst>
                                      </p:cBhvr>
                                    </p:animMotion>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iterate type="lt">
                                    <p:tmPct val="5000"/>
                                  </p:iterate>
                                  <p:childTnLst>
                                    <p:anim calcmode="lin" valueType="num">
                                      <p:cBhvr>
                                        <p:cTn id="54" dur="1000"/>
                                        <p:tgtEl>
                                          <p:spTgt spid="16"/>
                                        </p:tgtEl>
                                        <p:attrNameLst>
                                          <p:attrName>ppt_w</p:attrName>
                                        </p:attrNameLst>
                                      </p:cBhvr>
                                      <p:tavLst>
                                        <p:tav tm="0">
                                          <p:val>
                                            <p:strVal val="ppt_w"/>
                                          </p:val>
                                        </p:tav>
                                        <p:tav tm="100000">
                                          <p:val>
                                            <p:fltVal val="0"/>
                                          </p:val>
                                        </p:tav>
                                      </p:tavLst>
                                    </p:anim>
                                    <p:anim calcmode="lin" valueType="num">
                                      <p:cBhvr>
                                        <p:cTn id="55" dur="1000"/>
                                        <p:tgtEl>
                                          <p:spTgt spid="16"/>
                                        </p:tgtEl>
                                        <p:attrNameLst>
                                          <p:attrName>ppt_h</p:attrName>
                                        </p:attrNameLst>
                                      </p:cBhvr>
                                      <p:tavLst>
                                        <p:tav tm="0">
                                          <p:val>
                                            <p:strVal val="ppt_h"/>
                                          </p:val>
                                        </p:tav>
                                        <p:tav tm="100000">
                                          <p:val>
                                            <p:fltVal val="0"/>
                                          </p:val>
                                        </p:tav>
                                      </p:tavLst>
                                    </p:anim>
                                    <p:anim calcmode="lin" valueType="num">
                                      <p:cBhvr>
                                        <p:cTn id="56" dur="1000"/>
                                        <p:tgtEl>
                                          <p:spTgt spid="16"/>
                                        </p:tgtEl>
                                        <p:attrNameLst>
                                          <p:attrName>style.rotation</p:attrName>
                                        </p:attrNameLst>
                                      </p:cBhvr>
                                      <p:tavLst>
                                        <p:tav tm="0">
                                          <p:val>
                                            <p:fltVal val="0"/>
                                          </p:val>
                                        </p:tav>
                                        <p:tav tm="100000">
                                          <p:val>
                                            <p:fltVal val="90"/>
                                          </p:val>
                                        </p:tav>
                                      </p:tavLst>
                                    </p:anim>
                                    <p:animEffect transition="out" filter="fade">
                                      <p:cBhvr>
                                        <p:cTn id="57" dur="1000"/>
                                        <p:tgtEl>
                                          <p:spTgt spid="16"/>
                                        </p:tgtEl>
                                      </p:cBhvr>
                                    </p:animEffect>
                                    <p:set>
                                      <p:cBhvr>
                                        <p:cTn id="58"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17" y="1957588"/>
            <a:ext cx="7833965" cy="3361386"/>
          </a:xfrm>
          <a:solidFill>
            <a:schemeClr val="accent6">
              <a:lumMod val="40000"/>
              <a:lumOff val="60000"/>
            </a:schemeClr>
          </a:solidFill>
          <a:ln w="28575">
            <a:solidFill>
              <a:srgbClr val="0070C0"/>
            </a:solidFill>
          </a:ln>
        </p:spPr>
        <p:txBody>
          <a:bodyPr/>
          <a:lstStyle/>
          <a:p>
            <a:r>
              <a:rPr lang="bn-BD" dirty="0" smtClean="0">
                <a:latin typeface="NikoshBAN" pitchFamily="2" charset="0"/>
                <a:cs typeface="NikoshBAN" pitchFamily="2" charset="0"/>
              </a:rPr>
              <a:t>আমরা হিন্দু বা মুসলিম যেমন সত্য , তার চেয়ে বেশি সত্য আমরা বাঙালি । এটি কোনো আদর্শের কথা নয় , এটি একটি বাস্তব কথা ।</a:t>
            </a:r>
            <a:r>
              <a:rPr lang="bn-BD" dirty="0" smtClean="0">
                <a:solidFill>
                  <a:schemeClr val="tx2"/>
                </a:solidFill>
                <a:latin typeface="NikoshBAN" pitchFamily="2" charset="0"/>
                <a:cs typeface="NikoshBAN" pitchFamily="2" charset="0"/>
              </a:rPr>
              <a:t> </a:t>
            </a:r>
          </a:p>
          <a:p>
            <a:r>
              <a:rPr lang="bn-BD" dirty="0" smtClean="0">
                <a:solidFill>
                  <a:srgbClr val="7030A0"/>
                </a:solidFill>
                <a:latin typeface="NikoshBAN" pitchFamily="2" charset="0"/>
                <a:cs typeface="NikoshBAN" pitchFamily="2" charset="0"/>
              </a:rPr>
              <a:t>প্রকৃতি নিজের হাতে আমাদের চেহারায় ও ভাষায় বাঙালিত্বের এমন চাপ দিয়েছেন যে, তারা মালা – তিলক –টিকিতে কিংবা টুপি লুঙ্গি- দাড়িতে ঢাকবার জো- টি  নেই।  </a:t>
            </a:r>
          </a:p>
          <a:p>
            <a:endParaRPr lang="en-US" dirty="0">
              <a:solidFill>
                <a:schemeClr val="accent2">
                  <a:lumMod val="40000"/>
                  <a:lumOff val="60000"/>
                </a:schemeClr>
              </a:solidFill>
            </a:endParaRPr>
          </a:p>
        </p:txBody>
      </p:sp>
      <p:pic>
        <p:nvPicPr>
          <p:cNvPr id="4" name="Picture 3" descr="d.shohidullah.jpg"/>
          <p:cNvPicPr>
            <a:picLocks noChangeAspect="1"/>
          </p:cNvPicPr>
          <p:nvPr/>
        </p:nvPicPr>
        <p:blipFill>
          <a:blip r:embed="rId2"/>
          <a:stretch>
            <a:fillRect/>
          </a:stretch>
        </p:blipFill>
        <p:spPr>
          <a:xfrm>
            <a:off x="4453247" y="0"/>
            <a:ext cx="2481943" cy="1603169"/>
          </a:xfrm>
          <a:prstGeom prst="rect">
            <a:avLst/>
          </a:prstGeom>
        </p:spPr>
      </p:pic>
      <p:sp>
        <p:nvSpPr>
          <p:cNvPr id="5" name="Title 4"/>
          <p:cNvSpPr>
            <a:spLocks noGrp="1"/>
          </p:cNvSpPr>
          <p:nvPr>
            <p:ph type="title"/>
          </p:nvPr>
        </p:nvSpPr>
        <p:spPr/>
        <p:txBody>
          <a:bodyPr/>
          <a:lstStyle/>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4564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NikoshBAN"/>
        <a:ea typeface=""/>
        <a:cs typeface="NikoshBAN"/>
      </a:majorFont>
      <a:minorFont>
        <a:latin typeface="NikoshBAN"/>
        <a:ea typeface=""/>
        <a:cs typeface="NikoshB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1495</TotalTime>
  <Words>385</Words>
  <Application>Microsoft Office PowerPoint</Application>
  <PresentationFormat>Custom</PresentationFormat>
  <Paragraphs>52</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PowerPoint Presentation</vt:lpstr>
      <vt:lpstr>PowerPoint Presentation</vt:lpstr>
      <vt:lpstr>PowerPoint Presentation</vt:lpstr>
      <vt:lpstr>PowerPoint Presentation</vt:lpstr>
      <vt:lpstr>PowerPoint Presentation</vt:lpstr>
      <vt:lpstr>আজকের পাঠ</vt:lpstr>
      <vt:lpstr>শিখনফল</vt:lpstr>
      <vt:lpstr>               </vt:lpstr>
      <vt:lpstr>PowerPoint Presentation</vt:lpstr>
      <vt:lpstr>যেসব কারণে ভাষা আন্দোলন সংঘটিত হয় তার মধ্যে অন্যতম ২ টি  কারণ হলো: ১. বৈষম্যমূলক আচরণ: পাকিস্তান সৃষ্টির পর পশ্চিম পাকিস্তানি শাসকগোষ্ঠী কর্তৃক সামাজিক, সাংস্কৃতিক, অর্থনৈতিক ও রাজনৈতিক ক্ষেত্রে বৈষম্যমূলক আচরণ শুরু করে ফলে ভাষা আন্দোলনকে অনিবার্য করে তোলে। </vt:lpstr>
      <vt:lpstr>২. জিন্নাহর ঘোষনা: ১৯৪৮ সালের মার্চ মাসে পাকিস্তানের গভর্ণর জেনারেল মোহাম্মদ আলী জিন্নাহ ঢাকার তৎকালীন রেসকোর্স ময়দানে ঘোষণা করেন , ‘’ উর্দু এবং একমাত্র উর্দুই হবে পাকিস্তানের রাষ্ট্রভাষা ।’’ এ ঘোষণার পর পূর্ব পাকিস্তানের ছাত্র- জনতা  বিক্ষোভে ফেটে পড়ে । </vt:lpstr>
      <vt:lpstr>পূর্ব পাকিস্তানের মুখ্যমন্ত্রী কে ছিলেন ?  </vt:lpstr>
      <vt:lpstr>নুরুল আমিনের নেতৃত্বে মুসলিম লীগ সরকার ছাত্রদের বাধা দেওয়ার সিদ্ধান্ত নেয়। সরকার ঢাকা বিশ্ববিদ্যালয় এলাকায় ১৪৪ ধারা জারি করে। চারজনের বেশি একজোট হয়ে রাস্তায় মিছিল করতে পারবে না। কিন্তু ছাত্ররা তা মানে নি। ২১-এ ফেব্রুয়ারির আগের রাতে সভা করে ছাত্ররা ১৪৪ দ্বারা ভেঙে মিছিল বের করার সিদ্ধান্ত নেয়। </vt:lpstr>
      <vt:lpstr>জোড়ায় কাজ                সময় : ২ মিনিট</vt:lpstr>
      <vt:lpstr>সমাধান</vt:lpstr>
      <vt:lpstr>দলীয় কাজ                  সময় : 5 মিনিট </vt:lpstr>
      <vt:lpstr>মুল্যায়ন</vt:lpstr>
      <vt:lpstr>বাড়ির কাজ</vt:lpstr>
      <vt:lpstr>ধন্যবাদ সবাইকে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SHAHIDUL ISLAM</cp:lastModifiedBy>
  <cp:revision>398</cp:revision>
  <dcterms:created xsi:type="dcterms:W3CDTF">2015-12-20T15:49:23Z</dcterms:created>
  <dcterms:modified xsi:type="dcterms:W3CDTF">2020-01-10T15:15:57Z</dcterms:modified>
</cp:coreProperties>
</file>