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2B25"/>
    <a:srgbClr val="CAB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5F66E-2742-4651-AFD8-343393D41B11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C340-5BF1-406D-976D-05D8A74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0746-62F6-4CF0-B442-E477D144924F}" type="datetime1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255F-3173-48F1-9E46-A43ABD0DA288}" type="datetime1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51E2-C3FD-4555-9951-5361E1F401EF}" type="datetime1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201-CE19-4ACE-84B9-16858BD096B2}" type="datetime1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2188-968B-4848-9047-07F8DC97BBF1}" type="datetime1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7C98-F91A-443F-99EA-A13320A3B570}" type="datetime1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7E06-F3AB-414D-99F0-2422B4AE4C71}" type="datetime1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3B9B-B176-4D02-9403-ABF683256C5C}" type="datetime1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1A6A-4E92-41A5-9E03-2839393E6B0E}" type="datetime1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37E7-0DEF-4148-9FBB-0BF752E0E7A0}" type="datetime1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FB66-9D33-4C16-9A57-3F4EB89BEB6A}" type="datetime1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6E6C-EDBD-44EC-890F-984BAFCEFC17}" type="datetime1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khanrobirumi1@gmail.com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5E9-165B-4DD4-81C2-DABD4F091BC1}" type="datetime1">
              <a:rPr lang="en-US" smtClean="0"/>
              <a:t>1/11/2020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(PAN)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5042624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তৈরি করা হয় তা হলো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(PAN)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যেমন ব্লু-টুথ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5646"/>
            <a:ext cx="5219700" cy="36773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khanrobirumi1@gmail.com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99DA-F045-4D16-9086-3546183FB786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672" y="297359"/>
            <a:ext cx="71697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u="sng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লোকাল এরিয়া নে</a:t>
            </a:r>
            <a:r>
              <a:rPr lang="bn-IN" sz="4400" b="1" u="sng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4400" b="1" u="sng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টওয়ার্ক (</a:t>
            </a:r>
            <a:r>
              <a:rPr lang="en-US" sz="4400" b="1" u="sng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LAN</a:t>
            </a:r>
            <a:r>
              <a:rPr lang="bn-BD" sz="4400" b="1" u="sng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u="sng" dirty="0">
              <a:ln w="1905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79255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 অবস্থিত কম্পিউটার সমুহের মধ্যে সংযোগ </a:t>
            </a:r>
            <a:r>
              <a:rPr lang="bn-BD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 করা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তাকে </a:t>
            </a:r>
            <a:r>
              <a:rPr lang="bn-BD" sz="3200" u="sng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লোকাল এরিয়া </a:t>
            </a:r>
            <a:r>
              <a:rPr lang="bn-BD" sz="3200" u="sng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(LAN</a:t>
            </a:r>
            <a:r>
              <a:rPr lang="en-US" sz="320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ইহা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bn-BD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স্কুল, কলেজ, বিশ্ববিদ্যালয় বা বিভিন্ন প্রতিষ্ঠান, একটি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bn-BD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একটি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bn-I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bn-IN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 একাধিক বিল্ডিংয়ের মধ্যে সীমাবদ্ধ হতে পারে</a:t>
            </a:r>
            <a:r>
              <a:rPr lang="bn-BD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65418"/>
            <a:ext cx="3733800" cy="2286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khanrobirumi1@gmail.com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1D4F-7157-486F-9B77-A1E2D1E35A47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1159"/>
            <a:ext cx="8077200" cy="83099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b="1" u="sng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মেট্রোপলিটন এরিয়া নেটওয়ার্ক</a:t>
            </a:r>
            <a:r>
              <a:rPr lang="en-US" sz="4800" b="1" u="sng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(MAN)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214497"/>
            <a:ext cx="7772400" cy="2062103"/>
          </a:xfrm>
          <a:prstGeom prst="rect">
            <a:avLst/>
          </a:prstGeom>
          <a:noFill/>
          <a:ln w="60325"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 বড় শহরকে বুঝানোর জন্য মেট্রোপলিটন শব্দটি ব্যবহার করা হয়।তাই আমরা বলতে প</a:t>
            </a:r>
            <a:r>
              <a:rPr kumimoji="0" lang="bn-BD" sz="32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া</a:t>
            </a:r>
            <a:r>
              <a:rPr kumimoji="0" lang="bn-IN" sz="32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রি কোন বড় শহরের বিভিন্ন</a:t>
            </a:r>
            <a:r>
              <a:rPr kumimoji="0" lang="en-US" sz="32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2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এলাকার মধ্যে বিস্তর নেটওয়ার্কে </a:t>
            </a:r>
            <a:r>
              <a:rPr kumimoji="0" lang="bn-IN" sz="3200" b="1" i="1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মেট্রোপলিটন এরিয়া নেটওয়ার্ক </a:t>
            </a:r>
            <a:r>
              <a:rPr kumimoji="0" lang="en-US" sz="3200" b="1" i="1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MAN)</a:t>
            </a:r>
            <a:r>
              <a:rPr kumimoji="0" lang="bn-IN" sz="32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বলে।</a:t>
            </a:r>
            <a:endParaRPr kumimoji="0" lang="bn-IN" sz="3200" b="1" i="0" u="none" strike="noStrike" normalizeH="0" baseline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7" y="3657600"/>
            <a:ext cx="357909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447738" cy="2286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khanrobirumi1@gmail.com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96C1-629C-48B7-A7DB-C99AB5C8968B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820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r>
              <a:rPr lang="en-US" sz="4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(WAN)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89318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কতগুলো </a:t>
            </a:r>
            <a:r>
              <a:rPr lang="bn-BD" sz="28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u="sng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  <a:r>
              <a:rPr lang="bn-BD" sz="2800" b="1" i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LAN)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i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মেট্রোপলিটন এরিয়া নেটওয়ার্ক</a:t>
            </a:r>
            <a:r>
              <a:rPr lang="bn-IN" sz="28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(MAN) 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 আওতায়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গঠিত হয় ওয়াইড এরিয়া 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WAN)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ওয়াইড এরিয়া নেটয়ার্কের আওতায় কত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বিশ্বের 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সংযুক্ত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3733800"/>
            <a:ext cx="3352800" cy="228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1"/>
            <a:ext cx="3200400" cy="2286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002060"/>
                </a:solidFill>
              </a:rPr>
              <a:t>khanrobirumi1@gmail.com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3458-AFAA-4E90-9FFC-7660C83B6B05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15901"/>
            <a:ext cx="76962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কম্পিউটার নেটওয়ার্ককে কয় ভাগে ভাগ করা যায়</a:t>
            </a:r>
            <a:r>
              <a:rPr lang="bn-BD" sz="3600" dirty="0" smtClean="0">
                <a:latin typeface="AdarshaLipiCon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981200"/>
            <a:ext cx="20574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গ, কম্পিউটার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9764" y="1970809"/>
            <a:ext cx="20574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ঘ, ইন্টারনেট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1219200"/>
            <a:ext cx="20574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ক, তথ্য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9764" y="1219200"/>
            <a:ext cx="20574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খ, উপাত্ত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73" y="152400"/>
            <a:ext cx="53340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AdarshaLipiCon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4282" y="3657600"/>
            <a:ext cx="20574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ক, </a:t>
            </a:r>
            <a:r>
              <a:rPr lang="en-US" dirty="0" smtClean="0"/>
              <a:t> </a:t>
            </a:r>
            <a:r>
              <a:rPr lang="bn-BD" dirty="0" smtClean="0"/>
              <a:t>তিন ভাগে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1155" y="3501736"/>
            <a:ext cx="20574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খ, </a:t>
            </a:r>
            <a:r>
              <a:rPr lang="en-US" dirty="0" smtClean="0"/>
              <a:t> </a:t>
            </a:r>
            <a:r>
              <a:rPr lang="bn-BD" dirty="0" smtClean="0"/>
              <a:t>চার ভাগে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6573" y="4419600"/>
            <a:ext cx="20574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গ,</a:t>
            </a:r>
            <a:r>
              <a:rPr lang="en-US" dirty="0" smtClean="0"/>
              <a:t>  </a:t>
            </a:r>
            <a:r>
              <a:rPr lang="en-US" dirty="0" err="1" smtClean="0"/>
              <a:t>পাচ</a:t>
            </a:r>
            <a:r>
              <a:rPr lang="en-US" dirty="0" smtClean="0"/>
              <a:t> </a:t>
            </a:r>
            <a:r>
              <a:rPr lang="en-US" dirty="0" err="1" smtClean="0"/>
              <a:t>ভাগে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81155" y="4419600"/>
            <a:ext cx="20574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ঘ,</a:t>
            </a:r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en-US" dirty="0" err="1" smtClean="0"/>
              <a:t>ছয়</a:t>
            </a:r>
            <a:r>
              <a:rPr lang="en-US" dirty="0" smtClean="0"/>
              <a:t> </a:t>
            </a:r>
            <a:r>
              <a:rPr lang="en-US" dirty="0" err="1" smtClean="0"/>
              <a:t>ভাগে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002060"/>
                </a:solidFill>
              </a:rPr>
              <a:t>khanrobirumi1@gmail.com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BA3B-7FA6-4373-8DD6-E0EC3B0F78E4}" type="datetime1">
              <a:rPr lang="en-US" smtClean="0"/>
              <a:t>1/11/2020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12718" y="5257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১।   ক, তথ্য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12718" y="58674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২।   খ, </a:t>
            </a:r>
            <a:r>
              <a:rPr lang="en-US" dirty="0" smtClean="0"/>
              <a:t> </a:t>
            </a:r>
            <a:r>
              <a:rPr lang="bn-BD" dirty="0" smtClean="0"/>
              <a:t>চার ভাগে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5486400" cy="3407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4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002060"/>
                </a:solidFill>
              </a:rPr>
              <a:t>khanrobirumi1@gmail.com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7502-8E4B-49FB-83D7-85BA63B1A2FA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5932" y="1357274"/>
            <a:ext cx="6663908" cy="4810950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790324" y="533400"/>
            <a:ext cx="383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002060"/>
                </a:solidFill>
              </a:rPr>
              <a:t>khanrobirumi1@gmail.com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2F32-5653-46BF-9649-3BEF7990168A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895600"/>
            <a:ext cx="5867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eaLnBrk="1" hangingPunct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খানখানাপুর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ফয়েজুন্নেছা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খানখানাপুর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Cell- </a:t>
            </a:r>
            <a:r>
              <a:rPr lang="en-US" sz="3200" dirty="0" smtClean="0">
                <a:latin typeface="+mn-lt"/>
                <a:cs typeface="NikoshBAN" pitchFamily="2" charset="0"/>
              </a:rPr>
              <a:t>01716118522</a:t>
            </a:r>
            <a:endParaRPr lang="en-US" sz="3200" dirty="0">
              <a:latin typeface="+mn-lt"/>
              <a:cs typeface="NikoshBAN" pitchFamily="2" charset="0"/>
            </a:endParaRPr>
          </a:p>
          <a:p>
            <a:pPr eaLnBrk="1" hangingPunct="1"/>
            <a:r>
              <a:rPr lang="en-US" sz="3200" dirty="0">
                <a:latin typeface="NikoshBAN" pitchFamily="2" charset="0"/>
                <a:cs typeface="NikoshBAN" pitchFamily="2" charset="0"/>
              </a:rPr>
              <a:t>E- mail- </a:t>
            </a:r>
            <a:r>
              <a:rPr lang="en-US" sz="2800" dirty="0" smtClean="0">
                <a:solidFill>
                  <a:srgbClr val="00B0F0"/>
                </a:solidFill>
                <a:latin typeface="+mn-lt"/>
                <a:cs typeface="NikoshBAN" pitchFamily="2" charset="0"/>
              </a:rPr>
              <a:t>Khanrobirumi1@gmail.com</a:t>
            </a:r>
            <a:endParaRPr lang="en-US" sz="2800" dirty="0">
              <a:solidFill>
                <a:srgbClr val="00B0F0"/>
              </a:solidFill>
              <a:latin typeface="+mn-lt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97682" y="632460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khanrobirumi1@gmail.com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048000" y="762000"/>
            <a:ext cx="2362200" cy="216029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17672" y="1336383"/>
            <a:ext cx="2438400" cy="3962400"/>
            <a:chOff x="6456218" y="1006475"/>
            <a:chExt cx="2438400" cy="4175125"/>
          </a:xfrm>
        </p:grpSpPr>
        <p:sp>
          <p:nvSpPr>
            <p:cNvPr id="2" name="Rounded Rectangle 1"/>
            <p:cNvSpPr/>
            <p:nvPr/>
          </p:nvSpPr>
          <p:spPr>
            <a:xfrm>
              <a:off x="6456218" y="1006475"/>
              <a:ext cx="2438400" cy="4175125"/>
            </a:xfrm>
            <a:prstGeom prst="roundRect">
              <a:avLst/>
            </a:prstGeom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629400" y="1304909"/>
              <a:ext cx="21336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29400" y="2890273"/>
              <a:ext cx="2133600" cy="50323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rgbClr val="002060"/>
                  </a:solidFill>
                </a:rPr>
                <a:t>মূল আলোচনা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43254" y="3505200"/>
              <a:ext cx="21336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</a:rPr>
                <a:t>মূল্যায়ন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29400" y="3962400"/>
              <a:ext cx="21336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বাড়ীর কাজ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9400" y="4419600"/>
              <a:ext cx="21336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i="1" dirty="0" smtClean="0">
                  <a:solidFill>
                    <a:srgbClr val="FF0000"/>
                  </a:solidFill>
                </a:rPr>
                <a:t>ধন্যবাদ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29400" y="2400850"/>
              <a:ext cx="2133600" cy="40913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শিখনফল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43254" y="1866945"/>
              <a:ext cx="21336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 শিরোনাম</a:t>
              </a:r>
              <a:endPara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5531-8ADC-4F5B-A183-568B253FCD1C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209801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বিষয়ঃ- আইসিটি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অধ্যায়ঃ- ২য়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সময়ঃ- ৫০ মিনিট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khanrobirumi1@gmail.com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09EA-08FD-4038-9C74-53D62E3A270B}" type="datetime1">
              <a:rPr lang="en-US" sz="1800" smtClean="0">
                <a:solidFill>
                  <a:srgbClr val="002060"/>
                </a:solidFill>
              </a:rPr>
              <a:t>1/11/2020</a:t>
            </a:fld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 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428449" cy="54864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90124" y="115669"/>
            <a:ext cx="5410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দেখে চিন্তা 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khanrobirumi1@gmail.com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5A74-F647-4BD9-96EC-CE65382F7769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1200" y="762000"/>
            <a:ext cx="5029200" cy="4903233"/>
            <a:chOff x="2590800" y="1333499"/>
            <a:chExt cx="4038600" cy="4159828"/>
          </a:xfrm>
        </p:grpSpPr>
        <p:sp>
          <p:nvSpPr>
            <p:cNvPr id="2" name="Oval 1"/>
            <p:cNvSpPr/>
            <p:nvPr/>
          </p:nvSpPr>
          <p:spPr>
            <a:xfrm>
              <a:off x="2971800" y="1752600"/>
              <a:ext cx="3352800" cy="34290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90800" y="3581400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4495800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38700" y="4655127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0927205">
              <a:off x="4035899" y="1333499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7000" y="2207098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9700" y="1826098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2819400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76900" y="3816927"/>
              <a:ext cx="838200" cy="838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71098" y="5638800"/>
            <a:ext cx="4082102" cy="646331"/>
          </a:xfrm>
          <a:prstGeom prst="rect">
            <a:avLst/>
          </a:prstGeom>
          <a:scene3d>
            <a:camera prst="perspectiveBelow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057400"/>
            <a:ext cx="2129287" cy="23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91142"/>
            <a:ext cx="910801" cy="966458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966604" y="643753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khanrobirumi1@gmail.com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2D5E-E5FF-4D4F-9353-9E5C05FE5D3D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আজকের</a:t>
            </a:r>
            <a:r>
              <a:rPr lang="bn-BD" sz="4400" dirty="0" smtClean="0"/>
              <a:t> </a:t>
            </a:r>
            <a:r>
              <a:rPr lang="bn-BD" sz="4400" dirty="0" smtClean="0">
                <a:solidFill>
                  <a:srgbClr val="00B0F0"/>
                </a:solidFill>
              </a:rPr>
              <a:t>পাঠ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64" y="2133600"/>
            <a:ext cx="5791200" cy="15234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</a:p>
          <a:p>
            <a:pPr algn="ctr"/>
            <a:endParaRPr lang="bn-BD" sz="3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i="1" u="sng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COMPUTER NETWORK</a:t>
            </a:r>
            <a:endParaRPr lang="en-US" sz="3600" i="1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khanrobirumi1@gmail.com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EAA-90D1-45A2-86F3-C090D4D93816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57400" y="533400"/>
            <a:ext cx="4648200" cy="1600200"/>
          </a:xfrm>
          <a:prstGeom prst="flowChartPunchedTape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শিখনফল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8077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…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............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প্রত্যেক প্রকার সংজ্ঞা ও এর ব্যবহার  ব্যাখ্যা করতে পারবে।</a:t>
            </a:r>
            <a:endParaRPr lang="en-US" sz="28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002060"/>
                </a:solidFill>
              </a:rPr>
              <a:t>khanrobirumi1@gmail.com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AB67-97FA-4D47-B3B4-E49FDD54DD6A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58674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r>
              <a:rPr lang="bn-BD" sz="40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4000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4863405"/>
            <a:ext cx="803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i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নেটওয়ার্কঃ</a:t>
            </a:r>
            <a:r>
              <a:rPr lang="bn-BD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কাম্পিউটারের মধ্যে </a:t>
            </a:r>
            <a:r>
              <a:rPr lang="bn-BD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 স্থাপন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একে অপরের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তথ্যাবলী আদান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হার্ডওয়ার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সফ্ওয়্যার ব্যবহা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করার ব্যবস্থাকে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নেটওয়ার্ক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867400" cy="3276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khanrobirumi1@gmail.com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0650-99A3-48A7-80EE-E80CA3EDA9F3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895600"/>
            <a:ext cx="8382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895600"/>
            <a:ext cx="9144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2895600"/>
            <a:ext cx="9144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WAN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1" y="774412"/>
            <a:ext cx="8000999" cy="1837170"/>
            <a:chOff x="685801" y="774412"/>
            <a:chExt cx="8000999" cy="1837170"/>
          </a:xfrm>
        </p:grpSpPr>
        <p:grpSp>
          <p:nvGrpSpPr>
            <p:cNvPr id="16" name="Group 15"/>
            <p:cNvGrpSpPr/>
            <p:nvPr/>
          </p:nvGrpSpPr>
          <p:grpSpPr>
            <a:xfrm>
              <a:off x="685801" y="838200"/>
              <a:ext cx="8000999" cy="1773382"/>
              <a:chOff x="685801" y="838200"/>
              <a:chExt cx="8000999" cy="1773382"/>
            </a:xfrm>
          </p:grpSpPr>
          <p:sp>
            <p:nvSpPr>
              <p:cNvPr id="14" name="Down Arrow 13"/>
              <p:cNvSpPr/>
              <p:nvPr/>
            </p:nvSpPr>
            <p:spPr>
              <a:xfrm>
                <a:off x="685801" y="858982"/>
                <a:ext cx="914400" cy="1752600"/>
              </a:xfrm>
              <a:prstGeom prst="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Arrow 4"/>
              <p:cNvSpPr/>
              <p:nvPr/>
            </p:nvSpPr>
            <p:spPr>
              <a:xfrm>
                <a:off x="7772400" y="838200"/>
                <a:ext cx="914400" cy="1752600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3048000" y="838200"/>
                <a:ext cx="838200" cy="175260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5410200" y="858982"/>
                <a:ext cx="914400" cy="1731818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14400" y="838200"/>
                <a:ext cx="7543800" cy="457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00400" y="774412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800" b="1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endParaRPr lang="en-US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4429780"/>
            <a:ext cx="7429500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Local Area  Network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039380"/>
            <a:ext cx="8382000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মেট্রোপলিটন এরিয়া নেটওয়ার্ক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Metropolitan Area network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" y="5634335"/>
            <a:ext cx="7353300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r>
              <a:rPr lang="en-U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(wide Area Network)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3805535"/>
            <a:ext cx="7484918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এরিয়া নেটওয়ার্ক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</a:t>
            </a:r>
            <a:r>
              <a:rPr lang="en-U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ersonal Area Network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2895600"/>
            <a:ext cx="914402" cy="457200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khanrobirumi1@gmail.com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AF2D-54CD-406B-A63C-3A04A06A47DE}" type="datetime1">
              <a:rPr lang="en-US" smtClean="0"/>
              <a:t>1/11/2020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433</Words>
  <Application>Microsoft Office PowerPoint</Application>
  <PresentationFormat>On-screen Show (4:3)</PresentationFormat>
  <Paragraphs>97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</dc:creator>
  <cp:lastModifiedBy>PC</cp:lastModifiedBy>
  <cp:revision>82</cp:revision>
  <dcterms:created xsi:type="dcterms:W3CDTF">2006-08-16T00:00:00Z</dcterms:created>
  <dcterms:modified xsi:type="dcterms:W3CDTF">2020-01-11T05:56:36Z</dcterms:modified>
</cp:coreProperties>
</file>