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65" r:id="rId5"/>
    <p:sldId id="272" r:id="rId6"/>
    <p:sldId id="259" r:id="rId7"/>
    <p:sldId id="262" r:id="rId8"/>
    <p:sldId id="269" r:id="rId9"/>
    <p:sldId id="260" r:id="rId10"/>
    <p:sldId id="257" r:id="rId11"/>
    <p:sldId id="264" r:id="rId12"/>
    <p:sldId id="266" r:id="rId13"/>
    <p:sldId id="267" r:id="rId14"/>
    <p:sldId id="268" r:id="rId15"/>
    <p:sldId id="278" r:id="rId16"/>
    <p:sldId id="279" r:id="rId17"/>
    <p:sldId id="261" r:id="rId18"/>
    <p:sldId id="270" r:id="rId19"/>
    <p:sldId id="273" r:id="rId20"/>
    <p:sldId id="275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70" d="100"/>
          <a:sy n="70" d="100"/>
        </p:scale>
        <p:origin x="-116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E89DB-4790-4AF7-9B1B-381DD809766F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A05A47-F777-4C69-BB91-F02BFFC9424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E3687FBA-3018-47D9-A1D1-608DFC8BDBF8}" type="parTrans" cxnId="{7B61DA8C-A26E-479B-B016-F63E60C93CF6}">
      <dgm:prSet/>
      <dgm:spPr/>
      <dgm:t>
        <a:bodyPr/>
        <a:lstStyle/>
        <a:p>
          <a:endParaRPr lang="en-US"/>
        </a:p>
      </dgm:t>
    </dgm:pt>
    <dgm:pt modelId="{7A79A02A-A2E7-4D81-A2DB-0840BFBA68E1}" type="sibTrans" cxnId="{7B61DA8C-A26E-479B-B016-F63E60C93CF6}">
      <dgm:prSet/>
      <dgm:spPr/>
      <dgm:t>
        <a:bodyPr/>
        <a:lstStyle/>
        <a:p>
          <a:endParaRPr lang="en-US"/>
        </a:p>
      </dgm:t>
    </dgm:pt>
    <dgm:pt modelId="{34E6F990-281E-4C5F-9149-E327EAC575B9}">
      <dgm:prSet phldrT="[Text]" custT="1"/>
      <dgm:spPr/>
      <dgm:t>
        <a:bodyPr/>
        <a:lstStyle/>
        <a:p>
          <a:r>
            <a:rPr lang="en-US" sz="1800" b="1" dirty="0" err="1" smtClean="0">
              <a:latin typeface="NikoshBAN" pitchFamily="2" charset="0"/>
              <a:cs typeface="NikoshBAN" pitchFamily="2" charset="0"/>
            </a:rPr>
            <a:t>আবদুল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 smtClean="0">
              <a:latin typeface="NikoshBAN" pitchFamily="2" charset="0"/>
              <a:cs typeface="NikoshBAN" pitchFamily="2" charset="0"/>
            </a:rPr>
            <a:t>হালিম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 smtClean="0">
              <a:latin typeface="NikoshBAN" pitchFamily="2" charset="0"/>
              <a:cs typeface="NikoshBAN" pitchFamily="2" charset="0"/>
            </a:rPr>
            <a:t>চৌধুরী</a:t>
          </a:r>
          <a:endParaRPr lang="en-US" sz="1800" b="1" dirty="0" smtClean="0">
            <a:latin typeface="NikoshBAN" pitchFamily="2" charset="0"/>
            <a:cs typeface="NikoshBAN" pitchFamily="2" charset="0"/>
          </a:endParaRPr>
        </a:p>
        <a:p>
          <a:r>
            <a:rPr lang="en-US" sz="1800" b="1" dirty="0" err="1" smtClean="0">
              <a:latin typeface="NikoshBAN" pitchFamily="2" charset="0"/>
              <a:cs typeface="NikoshBAN" pitchFamily="2" charset="0"/>
            </a:rPr>
            <a:t>আফিয়া</a:t>
          </a:r>
          <a:r>
            <a:rPr lang="en-US" sz="1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 smtClean="0">
              <a:latin typeface="NikoshBAN" pitchFamily="2" charset="0"/>
              <a:cs typeface="NikoshBAN" pitchFamily="2" charset="0"/>
            </a:rPr>
            <a:t>বেগম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CCBBF7D1-DDB6-470E-A518-E53B5D75DFA6}" type="parTrans" cxnId="{EDC8183C-CD96-48F7-9F90-469CCA97839D}">
      <dgm:prSet/>
      <dgm:spPr/>
      <dgm:t>
        <a:bodyPr/>
        <a:lstStyle/>
        <a:p>
          <a:endParaRPr lang="en-US"/>
        </a:p>
      </dgm:t>
    </dgm:pt>
    <dgm:pt modelId="{06E9581D-6C22-43F8-B180-23607E39624F}" type="sibTrans" cxnId="{EDC8183C-CD96-48F7-9F90-469CCA97839D}">
      <dgm:prSet/>
      <dgm:spPr/>
      <dgm:t>
        <a:bodyPr/>
        <a:lstStyle/>
        <a:p>
          <a:endParaRPr lang="en-US"/>
        </a:p>
      </dgm:t>
    </dgm:pt>
    <dgm:pt modelId="{9A9F7B83-AC6E-46DE-BD3A-9C0E4095A4EF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5EF8DCA-5D8E-4DC1-9B62-2469B3A1EA9E}" type="parTrans" cxnId="{F3FDBEB5-3F8C-4EDF-9A1B-FB2B2B5D55F5}">
      <dgm:prSet/>
      <dgm:spPr/>
      <dgm:t>
        <a:bodyPr/>
        <a:lstStyle/>
        <a:p>
          <a:endParaRPr lang="en-US"/>
        </a:p>
      </dgm:t>
    </dgm:pt>
    <dgm:pt modelId="{871A4693-5761-4014-B0AA-F4E64CD08F1C}" type="sibTrans" cxnId="{F3FDBEB5-3F8C-4EDF-9A1B-FB2B2B5D55F5}">
      <dgm:prSet/>
      <dgm:spPr/>
      <dgm:t>
        <a:bodyPr/>
        <a:lstStyle/>
        <a:p>
          <a:endParaRPr lang="en-US"/>
        </a:p>
      </dgm:t>
    </dgm:pt>
    <dgm:pt modelId="{FC3253FA-FC7C-46A0-82A2-D5E540148FB4}">
      <dgm:prSet phldrT="[Text]" custT="1"/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১৩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২০১১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A14E122C-E63C-48C9-AF04-33F2759FF3E6}" type="parTrans" cxnId="{8E247525-1D58-4E8D-A25D-62A4986B8E2F}">
      <dgm:prSet/>
      <dgm:spPr/>
      <dgm:t>
        <a:bodyPr/>
        <a:lstStyle/>
        <a:p>
          <a:endParaRPr lang="en-US"/>
        </a:p>
      </dgm:t>
    </dgm:pt>
    <dgm:pt modelId="{E071BF96-0FFE-4A91-B868-F8640DC373E9}" type="sibTrans" cxnId="{8E247525-1D58-4E8D-A25D-62A4986B8E2F}">
      <dgm:prSet/>
      <dgm:spPr/>
      <dgm:t>
        <a:bodyPr/>
        <a:lstStyle/>
        <a:p>
          <a:endParaRPr lang="en-US"/>
        </a:p>
      </dgm:t>
    </dgm:pt>
    <dgm:pt modelId="{D3953AC5-6575-4BC9-8B85-5C3A531D93A4}">
      <dgm:prSet custT="1"/>
      <dgm:spPr/>
      <dgm:t>
        <a:bodyPr/>
        <a:lstStyle/>
        <a:p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অধ্যাপকশিক্ষক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8423E6A6-74E9-49BD-8D94-F6BDCE239499}" type="parTrans" cxnId="{ACE0A6FC-7A64-4852-B8B7-FD759B12FBBA}">
      <dgm:prSet/>
      <dgm:spPr/>
      <dgm:t>
        <a:bodyPr/>
        <a:lstStyle/>
        <a:p>
          <a:endParaRPr lang="en-US"/>
        </a:p>
      </dgm:t>
    </dgm:pt>
    <dgm:pt modelId="{9A23E289-83CF-40C3-A426-D22126D263D4}" type="sibTrans" cxnId="{ACE0A6FC-7A64-4852-B8B7-FD759B12FBBA}">
      <dgm:prSet/>
      <dgm:spPr/>
      <dgm:t>
        <a:bodyPr/>
        <a:lstStyle/>
        <a:p>
          <a:endParaRPr lang="en-US"/>
        </a:p>
      </dgm:t>
    </dgm:pt>
    <dgm:pt modelId="{89CE9795-FB3E-4597-9E89-CE067B0C4CB7}">
      <dgm:prSet phldrT="[Text]" custT="1"/>
      <dgm:spPr/>
      <dgm:t>
        <a:bodyPr/>
        <a:lstStyle/>
        <a:p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৯ </a:t>
          </a:r>
          <a:r>
            <a:rPr lang="en-US" sz="2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১৯২৩    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8C2275C-5E5D-483F-8F2E-67B7C7AC22FA}" type="sibTrans" cxnId="{0032F439-79FB-4E44-9CA9-47C91C466343}">
      <dgm:prSet/>
      <dgm:spPr/>
      <dgm:t>
        <a:bodyPr/>
        <a:lstStyle/>
        <a:p>
          <a:endParaRPr lang="en-US"/>
        </a:p>
      </dgm:t>
    </dgm:pt>
    <dgm:pt modelId="{E688F9BB-75EA-4099-8023-DD01F54AD907}" type="parTrans" cxnId="{0032F439-79FB-4E44-9CA9-47C91C466343}">
      <dgm:prSet/>
      <dgm:spPr/>
      <dgm:t>
        <a:bodyPr/>
        <a:lstStyle/>
        <a:p>
          <a:endParaRPr lang="en-US"/>
        </a:p>
      </dgm:t>
    </dgm:pt>
    <dgm:pt modelId="{E6861084-9B8B-4CFA-A1FD-3A049AE5883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D687AC-044C-4427-A6D7-0CA31FCDE8D2}" type="parTrans" cxnId="{09F9FA8B-3F52-4862-A375-8CD0DFD047CA}">
      <dgm:prSet/>
      <dgm:spPr/>
      <dgm:t>
        <a:bodyPr/>
        <a:lstStyle/>
        <a:p>
          <a:endParaRPr lang="en-US"/>
        </a:p>
      </dgm:t>
    </dgm:pt>
    <dgm:pt modelId="{82DC45DF-CE38-4DFC-8ADD-68F24174F0F3}" type="sibTrans" cxnId="{09F9FA8B-3F52-4862-A375-8CD0DFD047CA}">
      <dgm:prSet/>
      <dgm:spPr/>
      <dgm:t>
        <a:bodyPr/>
        <a:lstStyle/>
        <a:p>
          <a:endParaRPr lang="en-US"/>
        </a:p>
      </dgm:t>
    </dgm:pt>
    <dgm:pt modelId="{B0A02346-A545-4DBF-BBE6-BF6C42F56655}" type="pres">
      <dgm:prSet presAssocID="{869E89DB-4790-4AF7-9B1B-381DD80976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EAD81-CF70-461D-AE2C-DC7511970429}" type="pres">
      <dgm:prSet presAssocID="{DCA05A47-F777-4C69-BB91-F02BFFC9424F}" presName="centerShape" presStyleLbl="node0" presStyleIdx="0" presStyleCnt="1" custLinFactNeighborX="1341" custLinFactNeighborY="-1901"/>
      <dgm:spPr/>
      <dgm:t>
        <a:bodyPr/>
        <a:lstStyle/>
        <a:p>
          <a:endParaRPr lang="en-US"/>
        </a:p>
      </dgm:t>
    </dgm:pt>
    <dgm:pt modelId="{0227E464-4297-478C-8DE3-B3CE57763D48}" type="pres">
      <dgm:prSet presAssocID="{89CE9795-FB3E-4597-9E89-CE067B0C4CB7}" presName="node" presStyleLbl="node1" presStyleIdx="0" presStyleCnt="6" custScaleY="106817" custRadScaleRad="100044" custRadScaleInc="6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88CE4-114D-4DBE-86CC-FAE580E5ED49}" type="pres">
      <dgm:prSet presAssocID="{89CE9795-FB3E-4597-9E89-CE067B0C4CB7}" presName="dummy" presStyleCnt="0"/>
      <dgm:spPr/>
    </dgm:pt>
    <dgm:pt modelId="{A9125545-4E61-42A2-8AA3-80F17F2B0650}" type="pres">
      <dgm:prSet presAssocID="{B8C2275C-5E5D-483F-8F2E-67B7C7AC22F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EE82525-E2B2-4F87-9EA8-5D5B0002F222}" type="pres">
      <dgm:prSet presAssocID="{34E6F990-281E-4C5F-9149-E327EAC575B9}" presName="node" presStyleLbl="node1" presStyleIdx="1" presStyleCnt="6" custScaleX="107266" custScaleY="113569" custRadScaleRad="118222" custRadScaleInc="-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E5BA8-A5FF-43E7-8853-2A2A6815A749}" type="pres">
      <dgm:prSet presAssocID="{34E6F990-281E-4C5F-9149-E327EAC575B9}" presName="dummy" presStyleCnt="0"/>
      <dgm:spPr/>
    </dgm:pt>
    <dgm:pt modelId="{41F1C565-A9C7-4299-BAA8-3FBFA7035F19}" type="pres">
      <dgm:prSet presAssocID="{06E9581D-6C22-43F8-B180-23607E39624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AAFF44A-9014-4C90-B96D-D44359167E80}" type="pres">
      <dgm:prSet presAssocID="{D3953AC5-6575-4BC9-8B85-5C3A531D93A4}" presName="node" presStyleLbl="node1" presStyleIdx="2" presStyleCnt="6" custRadScaleRad="109748" custRadScaleInc="20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38837-493A-4E4E-9143-F3DBA9B3036D}" type="pres">
      <dgm:prSet presAssocID="{D3953AC5-6575-4BC9-8B85-5C3A531D93A4}" presName="dummy" presStyleCnt="0"/>
      <dgm:spPr/>
    </dgm:pt>
    <dgm:pt modelId="{127BAED4-DD62-4697-8A26-C931E7BC847C}" type="pres">
      <dgm:prSet presAssocID="{9A23E289-83CF-40C3-A426-D22126D263D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41FAD3F-46B6-4DAD-B792-5DF69243ACFC}" type="pres">
      <dgm:prSet presAssocID="{E6861084-9B8B-4CFA-A1FD-3A049AE5883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CA4BF-D1CB-4E3B-A6D0-5ED37E77CCF7}" type="pres">
      <dgm:prSet presAssocID="{E6861084-9B8B-4CFA-A1FD-3A049AE58833}" presName="dummy" presStyleCnt="0"/>
      <dgm:spPr/>
    </dgm:pt>
    <dgm:pt modelId="{0D27007E-5A04-4F00-A150-AA2D10212700}" type="pres">
      <dgm:prSet presAssocID="{82DC45DF-CE38-4DFC-8ADD-68F24174F0F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0451061-1F14-4042-A32D-75B9D3606947}" type="pres">
      <dgm:prSet presAssocID="{9A9F7B83-AC6E-46DE-BD3A-9C0E4095A4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2C2A-3A1C-4391-B8EE-3386BAE9EA94}" type="pres">
      <dgm:prSet presAssocID="{9A9F7B83-AC6E-46DE-BD3A-9C0E4095A4EF}" presName="dummy" presStyleCnt="0"/>
      <dgm:spPr/>
    </dgm:pt>
    <dgm:pt modelId="{C75E73DE-97D4-42C3-AC50-817C4324B05B}" type="pres">
      <dgm:prSet presAssocID="{871A4693-5761-4014-B0AA-F4E64CD08F1C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BDE5C30-2802-4C7C-BF83-8243EBC4B957}" type="pres">
      <dgm:prSet presAssocID="{FC3253FA-FC7C-46A0-82A2-D5E540148FB4}" presName="node" presStyleLbl="node1" presStyleIdx="5" presStyleCnt="6" custScaleX="109400" custRadScaleRad="99133" custRadScaleInc="6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1AAB2-7679-4DBD-A525-A71755E0FBD0}" type="pres">
      <dgm:prSet presAssocID="{FC3253FA-FC7C-46A0-82A2-D5E540148FB4}" presName="dummy" presStyleCnt="0"/>
      <dgm:spPr/>
    </dgm:pt>
    <dgm:pt modelId="{A2CDDA31-097E-41EA-8130-892ACFB8D493}" type="pres">
      <dgm:prSet presAssocID="{E071BF96-0FFE-4A91-B868-F8640DC373E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435324F-1DF3-4217-9DAC-32DAC8178890}" type="presOf" srcId="{34E6F990-281E-4C5F-9149-E327EAC575B9}" destId="{7EE82525-E2B2-4F87-9EA8-5D5B0002F222}" srcOrd="0" destOrd="0" presId="urn:microsoft.com/office/officeart/2005/8/layout/radial6"/>
    <dgm:cxn modelId="{7B61DA8C-A26E-479B-B016-F63E60C93CF6}" srcId="{869E89DB-4790-4AF7-9B1B-381DD809766F}" destId="{DCA05A47-F777-4C69-BB91-F02BFFC9424F}" srcOrd="0" destOrd="0" parTransId="{E3687FBA-3018-47D9-A1D1-608DFC8BDBF8}" sibTransId="{7A79A02A-A2E7-4D81-A2DB-0840BFBA68E1}"/>
    <dgm:cxn modelId="{0032F439-79FB-4E44-9CA9-47C91C466343}" srcId="{DCA05A47-F777-4C69-BB91-F02BFFC9424F}" destId="{89CE9795-FB3E-4597-9E89-CE067B0C4CB7}" srcOrd="0" destOrd="0" parTransId="{E688F9BB-75EA-4099-8023-DD01F54AD907}" sibTransId="{B8C2275C-5E5D-483F-8F2E-67B7C7AC22FA}"/>
    <dgm:cxn modelId="{ACE0A6FC-7A64-4852-B8B7-FD759B12FBBA}" srcId="{DCA05A47-F777-4C69-BB91-F02BFFC9424F}" destId="{D3953AC5-6575-4BC9-8B85-5C3A531D93A4}" srcOrd="2" destOrd="0" parTransId="{8423E6A6-74E9-49BD-8D94-F6BDCE239499}" sibTransId="{9A23E289-83CF-40C3-A426-D22126D263D4}"/>
    <dgm:cxn modelId="{F52BF5CE-0C55-4032-B405-9095490F0159}" type="presOf" srcId="{E071BF96-0FFE-4A91-B868-F8640DC373E9}" destId="{A2CDDA31-097E-41EA-8130-892ACFB8D493}" srcOrd="0" destOrd="0" presId="urn:microsoft.com/office/officeart/2005/8/layout/radial6"/>
    <dgm:cxn modelId="{17F2C6B3-8EBC-43B9-B263-34F0E0A0D098}" type="presOf" srcId="{E6861084-9B8B-4CFA-A1FD-3A049AE58833}" destId="{941FAD3F-46B6-4DAD-B792-5DF69243ACFC}" srcOrd="0" destOrd="0" presId="urn:microsoft.com/office/officeart/2005/8/layout/radial6"/>
    <dgm:cxn modelId="{7664D099-1FB6-42F5-9A26-28CDF89FDE18}" type="presOf" srcId="{869E89DB-4790-4AF7-9B1B-381DD809766F}" destId="{B0A02346-A545-4DBF-BBE6-BF6C42F56655}" srcOrd="0" destOrd="0" presId="urn:microsoft.com/office/officeart/2005/8/layout/radial6"/>
    <dgm:cxn modelId="{4C2A8395-2957-4601-BEC9-19F18CA51AEC}" type="presOf" srcId="{9A9F7B83-AC6E-46DE-BD3A-9C0E4095A4EF}" destId="{50451061-1F14-4042-A32D-75B9D3606947}" srcOrd="0" destOrd="0" presId="urn:microsoft.com/office/officeart/2005/8/layout/radial6"/>
    <dgm:cxn modelId="{F3FDBEB5-3F8C-4EDF-9A1B-FB2B2B5D55F5}" srcId="{DCA05A47-F777-4C69-BB91-F02BFFC9424F}" destId="{9A9F7B83-AC6E-46DE-BD3A-9C0E4095A4EF}" srcOrd="4" destOrd="0" parTransId="{35EF8DCA-5D8E-4DC1-9B62-2469B3A1EA9E}" sibTransId="{871A4693-5761-4014-B0AA-F4E64CD08F1C}"/>
    <dgm:cxn modelId="{499CB45B-5199-44FA-9EDF-5F8D1C91873C}" type="presOf" srcId="{D3953AC5-6575-4BC9-8B85-5C3A531D93A4}" destId="{6AAFF44A-9014-4C90-B96D-D44359167E80}" srcOrd="0" destOrd="0" presId="urn:microsoft.com/office/officeart/2005/8/layout/radial6"/>
    <dgm:cxn modelId="{5E3CF1F9-6C6D-415B-8B80-87675E34DF1B}" type="presOf" srcId="{FC3253FA-FC7C-46A0-82A2-D5E540148FB4}" destId="{DBDE5C30-2802-4C7C-BF83-8243EBC4B957}" srcOrd="0" destOrd="0" presId="urn:microsoft.com/office/officeart/2005/8/layout/radial6"/>
    <dgm:cxn modelId="{87CD16D0-BABC-4743-9FBC-275CFE2B8BFF}" type="presOf" srcId="{DCA05A47-F777-4C69-BB91-F02BFFC9424F}" destId="{DDAEAD81-CF70-461D-AE2C-DC7511970429}" srcOrd="0" destOrd="0" presId="urn:microsoft.com/office/officeart/2005/8/layout/radial6"/>
    <dgm:cxn modelId="{8E247525-1D58-4E8D-A25D-62A4986B8E2F}" srcId="{DCA05A47-F777-4C69-BB91-F02BFFC9424F}" destId="{FC3253FA-FC7C-46A0-82A2-D5E540148FB4}" srcOrd="5" destOrd="0" parTransId="{A14E122C-E63C-48C9-AF04-33F2759FF3E6}" sibTransId="{E071BF96-0FFE-4A91-B868-F8640DC373E9}"/>
    <dgm:cxn modelId="{B0D15692-3D16-4E04-BDD4-C05754E38C6C}" type="presOf" srcId="{89CE9795-FB3E-4597-9E89-CE067B0C4CB7}" destId="{0227E464-4297-478C-8DE3-B3CE57763D48}" srcOrd="0" destOrd="0" presId="urn:microsoft.com/office/officeart/2005/8/layout/radial6"/>
    <dgm:cxn modelId="{FF0D82B4-867F-4429-914D-99BD2DC44F97}" type="presOf" srcId="{82DC45DF-CE38-4DFC-8ADD-68F24174F0F3}" destId="{0D27007E-5A04-4F00-A150-AA2D10212700}" srcOrd="0" destOrd="0" presId="urn:microsoft.com/office/officeart/2005/8/layout/radial6"/>
    <dgm:cxn modelId="{A568F24E-4AF3-47B9-B6A1-CA4D92892B52}" type="presOf" srcId="{9A23E289-83CF-40C3-A426-D22126D263D4}" destId="{127BAED4-DD62-4697-8A26-C931E7BC847C}" srcOrd="0" destOrd="0" presId="urn:microsoft.com/office/officeart/2005/8/layout/radial6"/>
    <dgm:cxn modelId="{EDC8183C-CD96-48F7-9F90-469CCA97839D}" srcId="{DCA05A47-F777-4C69-BB91-F02BFFC9424F}" destId="{34E6F990-281E-4C5F-9149-E327EAC575B9}" srcOrd="1" destOrd="0" parTransId="{CCBBF7D1-DDB6-470E-A518-E53B5D75DFA6}" sibTransId="{06E9581D-6C22-43F8-B180-23607E39624F}"/>
    <dgm:cxn modelId="{D3C133CA-A9A0-4263-A1ED-CA3FEE1624CB}" type="presOf" srcId="{871A4693-5761-4014-B0AA-F4E64CD08F1C}" destId="{C75E73DE-97D4-42C3-AC50-817C4324B05B}" srcOrd="0" destOrd="0" presId="urn:microsoft.com/office/officeart/2005/8/layout/radial6"/>
    <dgm:cxn modelId="{647B743A-1533-44A7-9280-C4AFA6EF70B7}" type="presOf" srcId="{B8C2275C-5E5D-483F-8F2E-67B7C7AC22FA}" destId="{A9125545-4E61-42A2-8AA3-80F17F2B0650}" srcOrd="0" destOrd="0" presId="urn:microsoft.com/office/officeart/2005/8/layout/radial6"/>
    <dgm:cxn modelId="{09F9FA8B-3F52-4862-A375-8CD0DFD047CA}" srcId="{DCA05A47-F777-4C69-BB91-F02BFFC9424F}" destId="{E6861084-9B8B-4CFA-A1FD-3A049AE58833}" srcOrd="3" destOrd="0" parTransId="{39D687AC-044C-4427-A6D7-0CA31FCDE8D2}" sibTransId="{82DC45DF-CE38-4DFC-8ADD-68F24174F0F3}"/>
    <dgm:cxn modelId="{53909B61-FA71-4805-856C-78C35CE64741}" type="presOf" srcId="{06E9581D-6C22-43F8-B180-23607E39624F}" destId="{41F1C565-A9C7-4299-BAA8-3FBFA7035F19}" srcOrd="0" destOrd="0" presId="urn:microsoft.com/office/officeart/2005/8/layout/radial6"/>
    <dgm:cxn modelId="{C508EED9-CB6A-427E-BC39-8BC7C4730216}" type="presParOf" srcId="{B0A02346-A545-4DBF-BBE6-BF6C42F56655}" destId="{DDAEAD81-CF70-461D-AE2C-DC7511970429}" srcOrd="0" destOrd="0" presId="urn:microsoft.com/office/officeart/2005/8/layout/radial6"/>
    <dgm:cxn modelId="{D389F378-CF81-4E69-837D-4C322FB9A84E}" type="presParOf" srcId="{B0A02346-A545-4DBF-BBE6-BF6C42F56655}" destId="{0227E464-4297-478C-8DE3-B3CE57763D48}" srcOrd="1" destOrd="0" presId="urn:microsoft.com/office/officeart/2005/8/layout/radial6"/>
    <dgm:cxn modelId="{7E7FC801-8018-4791-BCED-9DC1420DF866}" type="presParOf" srcId="{B0A02346-A545-4DBF-BBE6-BF6C42F56655}" destId="{E2288CE4-114D-4DBE-86CC-FAE580E5ED49}" srcOrd="2" destOrd="0" presId="urn:microsoft.com/office/officeart/2005/8/layout/radial6"/>
    <dgm:cxn modelId="{2DBB85D2-1390-4C47-9905-0630CFA0B321}" type="presParOf" srcId="{B0A02346-A545-4DBF-BBE6-BF6C42F56655}" destId="{A9125545-4E61-42A2-8AA3-80F17F2B0650}" srcOrd="3" destOrd="0" presId="urn:microsoft.com/office/officeart/2005/8/layout/radial6"/>
    <dgm:cxn modelId="{83700082-6170-4FC6-B2A4-887268F74F5A}" type="presParOf" srcId="{B0A02346-A545-4DBF-BBE6-BF6C42F56655}" destId="{7EE82525-E2B2-4F87-9EA8-5D5B0002F222}" srcOrd="4" destOrd="0" presId="urn:microsoft.com/office/officeart/2005/8/layout/radial6"/>
    <dgm:cxn modelId="{961D80FA-D18A-414B-A5C4-B2EF2E17514A}" type="presParOf" srcId="{B0A02346-A545-4DBF-BBE6-BF6C42F56655}" destId="{F2DE5BA8-A5FF-43E7-8853-2A2A6815A749}" srcOrd="5" destOrd="0" presId="urn:microsoft.com/office/officeart/2005/8/layout/radial6"/>
    <dgm:cxn modelId="{8A9684F1-80AC-47BC-8290-0D0802E5C2A3}" type="presParOf" srcId="{B0A02346-A545-4DBF-BBE6-BF6C42F56655}" destId="{41F1C565-A9C7-4299-BAA8-3FBFA7035F19}" srcOrd="6" destOrd="0" presId="urn:microsoft.com/office/officeart/2005/8/layout/radial6"/>
    <dgm:cxn modelId="{B4FB0F54-B5C4-4A1D-B839-18DD7028AFBB}" type="presParOf" srcId="{B0A02346-A545-4DBF-BBE6-BF6C42F56655}" destId="{6AAFF44A-9014-4C90-B96D-D44359167E80}" srcOrd="7" destOrd="0" presId="urn:microsoft.com/office/officeart/2005/8/layout/radial6"/>
    <dgm:cxn modelId="{E97F095D-B24B-443B-9F7B-FBD47165D171}" type="presParOf" srcId="{B0A02346-A545-4DBF-BBE6-BF6C42F56655}" destId="{6EA38837-493A-4E4E-9143-F3DBA9B3036D}" srcOrd="8" destOrd="0" presId="urn:microsoft.com/office/officeart/2005/8/layout/radial6"/>
    <dgm:cxn modelId="{5B996159-D646-42B6-A317-DDA6984E6D2C}" type="presParOf" srcId="{B0A02346-A545-4DBF-BBE6-BF6C42F56655}" destId="{127BAED4-DD62-4697-8A26-C931E7BC847C}" srcOrd="9" destOrd="0" presId="urn:microsoft.com/office/officeart/2005/8/layout/radial6"/>
    <dgm:cxn modelId="{07DD979D-EED3-43DC-A9A6-30162AEE097F}" type="presParOf" srcId="{B0A02346-A545-4DBF-BBE6-BF6C42F56655}" destId="{941FAD3F-46B6-4DAD-B792-5DF69243ACFC}" srcOrd="10" destOrd="0" presId="urn:microsoft.com/office/officeart/2005/8/layout/radial6"/>
    <dgm:cxn modelId="{24529D11-8029-47E0-98DF-4B27EA6A1CD2}" type="presParOf" srcId="{B0A02346-A545-4DBF-BBE6-BF6C42F56655}" destId="{CCBCA4BF-D1CB-4E3B-A6D0-5ED37E77CCF7}" srcOrd="11" destOrd="0" presId="urn:microsoft.com/office/officeart/2005/8/layout/radial6"/>
    <dgm:cxn modelId="{DDF6DE45-2B6C-47C6-B6B0-CC93AA3E58CD}" type="presParOf" srcId="{B0A02346-A545-4DBF-BBE6-BF6C42F56655}" destId="{0D27007E-5A04-4F00-A150-AA2D10212700}" srcOrd="12" destOrd="0" presId="urn:microsoft.com/office/officeart/2005/8/layout/radial6"/>
    <dgm:cxn modelId="{FAAD8A9F-BCB0-421F-BC19-F006C9C50A5F}" type="presParOf" srcId="{B0A02346-A545-4DBF-BBE6-BF6C42F56655}" destId="{50451061-1F14-4042-A32D-75B9D3606947}" srcOrd="13" destOrd="0" presId="urn:microsoft.com/office/officeart/2005/8/layout/radial6"/>
    <dgm:cxn modelId="{F2FCDE75-1E8F-45CE-BA8A-E293DA05A8E8}" type="presParOf" srcId="{B0A02346-A545-4DBF-BBE6-BF6C42F56655}" destId="{C0012C2A-3A1C-4391-B8EE-3386BAE9EA94}" srcOrd="14" destOrd="0" presId="urn:microsoft.com/office/officeart/2005/8/layout/radial6"/>
    <dgm:cxn modelId="{3D7BA605-71F7-454E-8B5A-BDA60E07D591}" type="presParOf" srcId="{B0A02346-A545-4DBF-BBE6-BF6C42F56655}" destId="{C75E73DE-97D4-42C3-AC50-817C4324B05B}" srcOrd="15" destOrd="0" presId="urn:microsoft.com/office/officeart/2005/8/layout/radial6"/>
    <dgm:cxn modelId="{32158060-2CBA-4A04-B76E-9D98E6F656B2}" type="presParOf" srcId="{B0A02346-A545-4DBF-BBE6-BF6C42F56655}" destId="{DBDE5C30-2802-4C7C-BF83-8243EBC4B957}" srcOrd="16" destOrd="0" presId="urn:microsoft.com/office/officeart/2005/8/layout/radial6"/>
    <dgm:cxn modelId="{AE7F3D4B-F1F9-4356-A098-063BB758D624}" type="presParOf" srcId="{B0A02346-A545-4DBF-BBE6-BF6C42F56655}" destId="{3CB1AAB2-7679-4DBD-A525-A71755E0FBD0}" srcOrd="17" destOrd="0" presId="urn:microsoft.com/office/officeart/2005/8/layout/radial6"/>
    <dgm:cxn modelId="{9F23FF10-3590-4387-8675-774C8A7A2BCF}" type="presParOf" srcId="{B0A02346-A545-4DBF-BBE6-BF6C42F56655}" destId="{A2CDDA31-097E-41EA-8130-892ACFB8D49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B6282-2766-47E0-BD1A-A1681AABC12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69588-19E5-4CDA-A06C-7989B3592BC2}">
      <dgm:prSet phldrT="[Text]" phldr="1"/>
      <dgm:spPr>
        <a:solidFill>
          <a:srgbClr val="FFFF00"/>
        </a:solidFill>
      </dgm:spPr>
      <dgm:t>
        <a:bodyPr/>
        <a:lstStyle/>
        <a:p>
          <a:endParaRPr lang="en-US" dirty="0"/>
        </a:p>
      </dgm:t>
    </dgm:pt>
    <dgm:pt modelId="{85D66D83-EC5B-4558-8322-FC66291E94A7}" type="parTrans" cxnId="{6845E0C3-CC06-4284-BF81-E8E58730507C}">
      <dgm:prSet/>
      <dgm:spPr/>
      <dgm:t>
        <a:bodyPr/>
        <a:lstStyle/>
        <a:p>
          <a:endParaRPr lang="en-US"/>
        </a:p>
      </dgm:t>
    </dgm:pt>
    <dgm:pt modelId="{B9BAC8E8-2BD2-4A9F-A591-322C959878C9}" type="sibTrans" cxnId="{6845E0C3-CC06-4284-BF81-E8E58730507C}">
      <dgm:prSet/>
      <dgm:spPr/>
      <dgm:t>
        <a:bodyPr/>
        <a:lstStyle/>
        <a:p>
          <a:endParaRPr lang="en-US"/>
        </a:p>
      </dgm:t>
    </dgm:pt>
    <dgm:pt modelId="{10A44D93-C25C-48CD-9E60-A34F9BF95D04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04BE4336-308F-47AA-80AE-0238E4A92915}" type="parTrans" cxnId="{593A27EE-AA53-4525-8337-54EBB33F83B0}">
      <dgm:prSet/>
      <dgm:spPr/>
      <dgm:t>
        <a:bodyPr/>
        <a:lstStyle/>
        <a:p>
          <a:endParaRPr lang="en-US"/>
        </a:p>
      </dgm:t>
    </dgm:pt>
    <dgm:pt modelId="{4C086DE6-F6C4-430D-B9C0-E29B007D0F59}" type="sibTrans" cxnId="{593A27EE-AA53-4525-8337-54EBB33F83B0}">
      <dgm:prSet/>
      <dgm:spPr/>
      <dgm:t>
        <a:bodyPr/>
        <a:lstStyle/>
        <a:p>
          <a:endParaRPr lang="en-US"/>
        </a:p>
      </dgm:t>
    </dgm:pt>
    <dgm:pt modelId="{20807B99-A524-4117-AF4A-A835FC2BE8F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bg2">
                  <a:lumMod val="25000"/>
                </a:schemeClr>
              </a:solidFill>
            </a:rPr>
            <a:t>.</a:t>
          </a:r>
          <a:endParaRPr lang="en-US" dirty="0">
            <a:solidFill>
              <a:schemeClr val="bg2">
                <a:lumMod val="25000"/>
              </a:schemeClr>
            </a:solidFill>
          </a:endParaRPr>
        </a:p>
      </dgm:t>
    </dgm:pt>
    <dgm:pt modelId="{FDCDD6E4-63AB-4226-A333-AB112F957938}" type="parTrans" cxnId="{A7948B36-4B76-4001-A0EB-EB8987165051}">
      <dgm:prSet/>
      <dgm:spPr/>
      <dgm:t>
        <a:bodyPr/>
        <a:lstStyle/>
        <a:p>
          <a:endParaRPr lang="en-US"/>
        </a:p>
      </dgm:t>
    </dgm:pt>
    <dgm:pt modelId="{F1A0EDD8-6D4F-46EB-9834-79A607DB31B4}" type="sibTrans" cxnId="{A7948B36-4B76-4001-A0EB-EB8987165051}">
      <dgm:prSet/>
      <dgm:spPr/>
      <dgm:t>
        <a:bodyPr/>
        <a:lstStyle/>
        <a:p>
          <a:endParaRPr lang="en-US"/>
        </a:p>
      </dgm:t>
    </dgm:pt>
    <dgm:pt modelId="{2D15A7E3-64AC-43DB-BD55-818CCF9447A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.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C162B47C-7AFF-456F-8CC8-6A218A47BFFC}" type="parTrans" cxnId="{C5DA1B02-B6AE-4FB4-B8BF-D48A98038320}">
      <dgm:prSet/>
      <dgm:spPr/>
      <dgm:t>
        <a:bodyPr/>
        <a:lstStyle/>
        <a:p>
          <a:endParaRPr lang="en-US"/>
        </a:p>
      </dgm:t>
    </dgm:pt>
    <dgm:pt modelId="{32C48321-99E1-4C3C-9672-7D88A76EABC4}" type="sibTrans" cxnId="{C5DA1B02-B6AE-4FB4-B8BF-D48A98038320}">
      <dgm:prSet/>
      <dgm:spPr/>
      <dgm:t>
        <a:bodyPr/>
        <a:lstStyle/>
        <a:p>
          <a:endParaRPr lang="en-US"/>
        </a:p>
      </dgm:t>
    </dgm:pt>
    <dgm:pt modelId="{63ECBF6B-4B16-4494-B6F9-ECE32562436A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.</a:t>
          </a:r>
          <a:endParaRPr lang="en-US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B68372C3-C92D-4D70-A083-4D2594130701}" type="parTrans" cxnId="{0ABF9BAF-C705-4315-9D96-4B74FA847047}">
      <dgm:prSet/>
      <dgm:spPr/>
      <dgm:t>
        <a:bodyPr/>
        <a:lstStyle/>
        <a:p>
          <a:endParaRPr lang="en-US"/>
        </a:p>
      </dgm:t>
    </dgm:pt>
    <dgm:pt modelId="{8EC98978-52DC-472B-9C12-B382729BEC7F}" type="sibTrans" cxnId="{0ABF9BAF-C705-4315-9D96-4B74FA847047}">
      <dgm:prSet/>
      <dgm:spPr/>
      <dgm:t>
        <a:bodyPr/>
        <a:lstStyle/>
        <a:p>
          <a:endParaRPr lang="en-US"/>
        </a:p>
      </dgm:t>
    </dgm:pt>
    <dgm:pt modelId="{85F6D42E-763C-4363-8C92-B4F62FE24B38}" type="pres">
      <dgm:prSet presAssocID="{051B6282-2766-47E0-BD1A-A1681AABC1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C75FE1-1D86-4317-ACC4-40DBDE597BAF}" type="pres">
      <dgm:prSet presAssocID="{22869588-19E5-4CDA-A06C-7989B3592BC2}" presName="centerShape" presStyleLbl="node0" presStyleIdx="0" presStyleCnt="1"/>
      <dgm:spPr/>
      <dgm:t>
        <a:bodyPr/>
        <a:lstStyle/>
        <a:p>
          <a:endParaRPr lang="en-US"/>
        </a:p>
      </dgm:t>
    </dgm:pt>
    <dgm:pt modelId="{9C0928F2-847A-4AC6-939C-1C9DB63E9BC6}" type="pres">
      <dgm:prSet presAssocID="{04BE4336-308F-47AA-80AE-0238E4A9291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6018D09-272E-4BAB-884B-90EB8CE678F9}" type="pres">
      <dgm:prSet presAssocID="{04BE4336-308F-47AA-80AE-0238E4A9291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240BDAD-690F-426B-9355-39B549010DEE}" type="pres">
      <dgm:prSet presAssocID="{10A44D93-C25C-48CD-9E60-A34F9BF95D04}" presName="node" presStyleLbl="node1" presStyleIdx="0" presStyleCnt="4" custScaleX="138543" custScaleY="106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4249C-8402-4E56-88DA-F07577285497}" type="pres">
      <dgm:prSet presAssocID="{FDCDD6E4-63AB-4226-A333-AB112F95793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F3827D3-3C89-4932-806F-99DF02ACF07D}" type="pres">
      <dgm:prSet presAssocID="{FDCDD6E4-63AB-4226-A333-AB112F95793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3B8D095A-0210-40F8-88EB-06C11CC28A40}" type="pres">
      <dgm:prSet presAssocID="{20807B99-A524-4117-AF4A-A835FC2BE8F5}" presName="node" presStyleLbl="node1" presStyleIdx="1" presStyleCnt="4" custScaleX="104823" custScaleY="126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D7CB4-AE75-4242-A90B-A6A942537A3A}" type="pres">
      <dgm:prSet presAssocID="{C162B47C-7AFF-456F-8CC8-6A218A47BFF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C7BF8384-25DF-40C1-B0E4-D28B74D4DB04}" type="pres">
      <dgm:prSet presAssocID="{C162B47C-7AFF-456F-8CC8-6A218A47BFF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84ED090-F348-4378-AA17-B27AE274B7E9}" type="pres">
      <dgm:prSet presAssocID="{2D15A7E3-64AC-43DB-BD55-818CCF9447A2}" presName="node" presStyleLbl="node1" presStyleIdx="2" presStyleCnt="4" custScaleY="110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F73B-75DD-44BB-82A5-F85301FE0FB0}" type="pres">
      <dgm:prSet presAssocID="{B68372C3-C92D-4D70-A083-4D259413070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C2224A2-70CB-45DC-85DE-506F4929793F}" type="pres">
      <dgm:prSet presAssocID="{B68372C3-C92D-4D70-A083-4D259413070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DFFFF7F-9E2F-4309-BEB1-216106308A0C}" type="pres">
      <dgm:prSet presAssocID="{63ECBF6B-4B16-4494-B6F9-ECE32562436A}" presName="node" presStyleLbl="node1" presStyleIdx="3" presStyleCnt="4" custScaleX="100482" custScaleY="129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19174F-4B4F-468A-8BAD-B012347CB383}" type="presOf" srcId="{C162B47C-7AFF-456F-8CC8-6A218A47BFFC}" destId="{C7BF8384-25DF-40C1-B0E4-D28B74D4DB04}" srcOrd="1" destOrd="0" presId="urn:microsoft.com/office/officeart/2005/8/layout/radial5"/>
    <dgm:cxn modelId="{954B6B4C-E34C-4199-8E41-9C896EDC432F}" type="presOf" srcId="{04BE4336-308F-47AA-80AE-0238E4A92915}" destId="{46018D09-272E-4BAB-884B-90EB8CE678F9}" srcOrd="1" destOrd="0" presId="urn:microsoft.com/office/officeart/2005/8/layout/radial5"/>
    <dgm:cxn modelId="{6845E0C3-CC06-4284-BF81-E8E58730507C}" srcId="{051B6282-2766-47E0-BD1A-A1681AABC128}" destId="{22869588-19E5-4CDA-A06C-7989B3592BC2}" srcOrd="0" destOrd="0" parTransId="{85D66D83-EC5B-4558-8322-FC66291E94A7}" sibTransId="{B9BAC8E8-2BD2-4A9F-A591-322C959878C9}"/>
    <dgm:cxn modelId="{7D578BA8-63D5-439D-8770-6EF9CABBB7A8}" type="presOf" srcId="{22869588-19E5-4CDA-A06C-7989B3592BC2}" destId="{33C75FE1-1D86-4317-ACC4-40DBDE597BAF}" srcOrd="0" destOrd="0" presId="urn:microsoft.com/office/officeart/2005/8/layout/radial5"/>
    <dgm:cxn modelId="{4A94BC2C-B66C-4C57-BAEB-AA4FAAC2311B}" type="presOf" srcId="{2D15A7E3-64AC-43DB-BD55-818CCF9447A2}" destId="{584ED090-F348-4378-AA17-B27AE274B7E9}" srcOrd="0" destOrd="0" presId="urn:microsoft.com/office/officeart/2005/8/layout/radial5"/>
    <dgm:cxn modelId="{FF159B2E-EB25-4944-A28A-D127F85480C7}" type="presOf" srcId="{C162B47C-7AFF-456F-8CC8-6A218A47BFFC}" destId="{0AED7CB4-AE75-4242-A90B-A6A942537A3A}" srcOrd="0" destOrd="0" presId="urn:microsoft.com/office/officeart/2005/8/layout/radial5"/>
    <dgm:cxn modelId="{C5DA1B02-B6AE-4FB4-B8BF-D48A98038320}" srcId="{22869588-19E5-4CDA-A06C-7989B3592BC2}" destId="{2D15A7E3-64AC-43DB-BD55-818CCF9447A2}" srcOrd="2" destOrd="0" parTransId="{C162B47C-7AFF-456F-8CC8-6A218A47BFFC}" sibTransId="{32C48321-99E1-4C3C-9672-7D88A76EABC4}"/>
    <dgm:cxn modelId="{29243B69-113E-4357-934A-4E6A44FA70E1}" type="presOf" srcId="{04BE4336-308F-47AA-80AE-0238E4A92915}" destId="{9C0928F2-847A-4AC6-939C-1C9DB63E9BC6}" srcOrd="0" destOrd="0" presId="urn:microsoft.com/office/officeart/2005/8/layout/radial5"/>
    <dgm:cxn modelId="{A7948B36-4B76-4001-A0EB-EB8987165051}" srcId="{22869588-19E5-4CDA-A06C-7989B3592BC2}" destId="{20807B99-A524-4117-AF4A-A835FC2BE8F5}" srcOrd="1" destOrd="0" parTransId="{FDCDD6E4-63AB-4226-A333-AB112F957938}" sibTransId="{F1A0EDD8-6D4F-46EB-9834-79A607DB31B4}"/>
    <dgm:cxn modelId="{27317FB2-A5EA-444D-9357-92836CD6FDDC}" type="presOf" srcId="{B68372C3-C92D-4D70-A083-4D2594130701}" destId="{2C2224A2-70CB-45DC-85DE-506F4929793F}" srcOrd="1" destOrd="0" presId="urn:microsoft.com/office/officeart/2005/8/layout/radial5"/>
    <dgm:cxn modelId="{414CB1FA-5ED4-4374-90E3-B47526CBAC69}" type="presOf" srcId="{051B6282-2766-47E0-BD1A-A1681AABC128}" destId="{85F6D42E-763C-4363-8C92-B4F62FE24B38}" srcOrd="0" destOrd="0" presId="urn:microsoft.com/office/officeart/2005/8/layout/radial5"/>
    <dgm:cxn modelId="{593A27EE-AA53-4525-8337-54EBB33F83B0}" srcId="{22869588-19E5-4CDA-A06C-7989B3592BC2}" destId="{10A44D93-C25C-48CD-9E60-A34F9BF95D04}" srcOrd="0" destOrd="0" parTransId="{04BE4336-308F-47AA-80AE-0238E4A92915}" sibTransId="{4C086DE6-F6C4-430D-B9C0-E29B007D0F59}"/>
    <dgm:cxn modelId="{B990AB9B-35B1-4862-A6B3-F23D419614F8}" type="presOf" srcId="{B68372C3-C92D-4D70-A083-4D2594130701}" destId="{7F79F73B-75DD-44BB-82A5-F85301FE0FB0}" srcOrd="0" destOrd="0" presId="urn:microsoft.com/office/officeart/2005/8/layout/radial5"/>
    <dgm:cxn modelId="{5A18A220-17F6-4CFA-980C-50E88A5497AF}" type="presOf" srcId="{20807B99-A524-4117-AF4A-A835FC2BE8F5}" destId="{3B8D095A-0210-40F8-88EB-06C11CC28A40}" srcOrd="0" destOrd="0" presId="urn:microsoft.com/office/officeart/2005/8/layout/radial5"/>
    <dgm:cxn modelId="{0ABF9BAF-C705-4315-9D96-4B74FA847047}" srcId="{22869588-19E5-4CDA-A06C-7989B3592BC2}" destId="{63ECBF6B-4B16-4494-B6F9-ECE32562436A}" srcOrd="3" destOrd="0" parTransId="{B68372C3-C92D-4D70-A083-4D2594130701}" sibTransId="{8EC98978-52DC-472B-9C12-B382729BEC7F}"/>
    <dgm:cxn modelId="{AE1FF2C3-E856-4997-AAA9-F9D0DC5D0E51}" type="presOf" srcId="{FDCDD6E4-63AB-4226-A333-AB112F957938}" destId="{1F3827D3-3C89-4932-806F-99DF02ACF07D}" srcOrd="1" destOrd="0" presId="urn:microsoft.com/office/officeart/2005/8/layout/radial5"/>
    <dgm:cxn modelId="{2F736342-AFFC-46AD-8B34-0D7BC6ACDEF2}" type="presOf" srcId="{63ECBF6B-4B16-4494-B6F9-ECE32562436A}" destId="{1DFFFF7F-9E2F-4309-BEB1-216106308A0C}" srcOrd="0" destOrd="0" presId="urn:microsoft.com/office/officeart/2005/8/layout/radial5"/>
    <dgm:cxn modelId="{BFD3597E-EA93-4250-96D7-8457A8EBC021}" type="presOf" srcId="{10A44D93-C25C-48CD-9E60-A34F9BF95D04}" destId="{3240BDAD-690F-426B-9355-39B549010DEE}" srcOrd="0" destOrd="0" presId="urn:microsoft.com/office/officeart/2005/8/layout/radial5"/>
    <dgm:cxn modelId="{65BA3883-FFB7-4A29-9AC6-5C7D7F82EDD5}" type="presOf" srcId="{FDCDD6E4-63AB-4226-A333-AB112F957938}" destId="{79D4249C-8402-4E56-88DA-F07577285497}" srcOrd="0" destOrd="0" presId="urn:microsoft.com/office/officeart/2005/8/layout/radial5"/>
    <dgm:cxn modelId="{0FD70920-EDAB-47B4-93C0-15B476D2CB81}" type="presParOf" srcId="{85F6D42E-763C-4363-8C92-B4F62FE24B38}" destId="{33C75FE1-1D86-4317-ACC4-40DBDE597BAF}" srcOrd="0" destOrd="0" presId="urn:microsoft.com/office/officeart/2005/8/layout/radial5"/>
    <dgm:cxn modelId="{369AC5C1-5B29-4DEE-9417-9A34DEDA0F56}" type="presParOf" srcId="{85F6D42E-763C-4363-8C92-B4F62FE24B38}" destId="{9C0928F2-847A-4AC6-939C-1C9DB63E9BC6}" srcOrd="1" destOrd="0" presId="urn:microsoft.com/office/officeart/2005/8/layout/radial5"/>
    <dgm:cxn modelId="{FFA0B81A-D9F7-4F3C-8D11-389E569A6B3E}" type="presParOf" srcId="{9C0928F2-847A-4AC6-939C-1C9DB63E9BC6}" destId="{46018D09-272E-4BAB-884B-90EB8CE678F9}" srcOrd="0" destOrd="0" presId="urn:microsoft.com/office/officeart/2005/8/layout/radial5"/>
    <dgm:cxn modelId="{4D88BCAD-C91C-489E-8D02-2771D2BC817B}" type="presParOf" srcId="{85F6D42E-763C-4363-8C92-B4F62FE24B38}" destId="{3240BDAD-690F-426B-9355-39B549010DEE}" srcOrd="2" destOrd="0" presId="urn:microsoft.com/office/officeart/2005/8/layout/radial5"/>
    <dgm:cxn modelId="{E321F899-AED2-4FA5-B839-046C15ED3ADE}" type="presParOf" srcId="{85F6D42E-763C-4363-8C92-B4F62FE24B38}" destId="{79D4249C-8402-4E56-88DA-F07577285497}" srcOrd="3" destOrd="0" presId="urn:microsoft.com/office/officeart/2005/8/layout/radial5"/>
    <dgm:cxn modelId="{784D9EFF-4A06-45B0-A3B7-D0F57FFE82BA}" type="presParOf" srcId="{79D4249C-8402-4E56-88DA-F07577285497}" destId="{1F3827D3-3C89-4932-806F-99DF02ACF07D}" srcOrd="0" destOrd="0" presId="urn:microsoft.com/office/officeart/2005/8/layout/radial5"/>
    <dgm:cxn modelId="{CBD795C5-C09E-49CD-A57B-AA474A1D8F8D}" type="presParOf" srcId="{85F6D42E-763C-4363-8C92-B4F62FE24B38}" destId="{3B8D095A-0210-40F8-88EB-06C11CC28A40}" srcOrd="4" destOrd="0" presId="urn:microsoft.com/office/officeart/2005/8/layout/radial5"/>
    <dgm:cxn modelId="{9B7DE828-58F9-4CEC-9510-348AA31540E8}" type="presParOf" srcId="{85F6D42E-763C-4363-8C92-B4F62FE24B38}" destId="{0AED7CB4-AE75-4242-A90B-A6A942537A3A}" srcOrd="5" destOrd="0" presId="urn:microsoft.com/office/officeart/2005/8/layout/radial5"/>
    <dgm:cxn modelId="{EFEB99F3-C339-474C-9601-1066093E6413}" type="presParOf" srcId="{0AED7CB4-AE75-4242-A90B-A6A942537A3A}" destId="{C7BF8384-25DF-40C1-B0E4-D28B74D4DB04}" srcOrd="0" destOrd="0" presId="urn:microsoft.com/office/officeart/2005/8/layout/radial5"/>
    <dgm:cxn modelId="{E8421592-4EE7-4DCF-B59B-05B93C65B9AA}" type="presParOf" srcId="{85F6D42E-763C-4363-8C92-B4F62FE24B38}" destId="{584ED090-F348-4378-AA17-B27AE274B7E9}" srcOrd="6" destOrd="0" presId="urn:microsoft.com/office/officeart/2005/8/layout/radial5"/>
    <dgm:cxn modelId="{D1039AF8-5ADC-41BE-A031-55B40E35A88D}" type="presParOf" srcId="{85F6D42E-763C-4363-8C92-B4F62FE24B38}" destId="{7F79F73B-75DD-44BB-82A5-F85301FE0FB0}" srcOrd="7" destOrd="0" presId="urn:microsoft.com/office/officeart/2005/8/layout/radial5"/>
    <dgm:cxn modelId="{7BFCD53A-7DF4-4EAF-8704-2D030AB78454}" type="presParOf" srcId="{7F79F73B-75DD-44BB-82A5-F85301FE0FB0}" destId="{2C2224A2-70CB-45DC-85DE-506F4929793F}" srcOrd="0" destOrd="0" presId="urn:microsoft.com/office/officeart/2005/8/layout/radial5"/>
    <dgm:cxn modelId="{9D446FD9-AD9C-4C67-A278-6C5E106994FD}" type="presParOf" srcId="{85F6D42E-763C-4363-8C92-B4F62FE24B38}" destId="{1DFFFF7F-9E2F-4309-BEB1-216106308A0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DDA31-097E-41EA-8130-892ACFB8D493}">
      <dsp:nvSpPr>
        <dsp:cNvPr id="0" name=""/>
        <dsp:cNvSpPr/>
      </dsp:nvSpPr>
      <dsp:spPr>
        <a:xfrm>
          <a:off x="1800594" y="780105"/>
          <a:ext cx="5154217" cy="5154217"/>
        </a:xfrm>
        <a:prstGeom prst="blockArc">
          <a:avLst>
            <a:gd name="adj1" fmla="val 12664089"/>
            <a:gd name="adj2" fmla="val 16242893"/>
            <a:gd name="adj3" fmla="val 45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5E73DE-97D4-42C3-AC50-817C4324B05B}">
      <dsp:nvSpPr>
        <dsp:cNvPr id="0" name=""/>
        <dsp:cNvSpPr/>
      </dsp:nvSpPr>
      <dsp:spPr>
        <a:xfrm>
          <a:off x="1787289" y="801937"/>
          <a:ext cx="5154217" cy="5154217"/>
        </a:xfrm>
        <a:prstGeom prst="blockArc">
          <a:avLst>
            <a:gd name="adj1" fmla="val 9034003"/>
            <a:gd name="adj2" fmla="val 12698985"/>
            <a:gd name="adj3" fmla="val 45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27007E-5A04-4F00-A150-AA2D10212700}">
      <dsp:nvSpPr>
        <dsp:cNvPr id="0" name=""/>
        <dsp:cNvSpPr/>
      </dsp:nvSpPr>
      <dsp:spPr>
        <a:xfrm>
          <a:off x="1774940" y="780301"/>
          <a:ext cx="5154217" cy="5154217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7BAED4-DD62-4697-8A26-C931E7BC847C}">
      <dsp:nvSpPr>
        <dsp:cNvPr id="0" name=""/>
        <dsp:cNvSpPr/>
      </dsp:nvSpPr>
      <dsp:spPr>
        <a:xfrm>
          <a:off x="2065537" y="797120"/>
          <a:ext cx="5154217" cy="5154217"/>
        </a:xfrm>
        <a:prstGeom prst="blockArc">
          <a:avLst>
            <a:gd name="adj1" fmla="val 2252323"/>
            <a:gd name="adj2" fmla="val 5797510"/>
            <a:gd name="adj3" fmla="val 45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F1C565-A9C7-4299-BAA8-3FBFA7035F19}">
      <dsp:nvSpPr>
        <dsp:cNvPr id="0" name=""/>
        <dsp:cNvSpPr/>
      </dsp:nvSpPr>
      <dsp:spPr>
        <a:xfrm>
          <a:off x="2214505" y="620630"/>
          <a:ext cx="5154217" cy="5154217"/>
        </a:xfrm>
        <a:prstGeom prst="blockArc">
          <a:avLst>
            <a:gd name="adj1" fmla="val 19679313"/>
            <a:gd name="adj2" fmla="val 2567656"/>
            <a:gd name="adj3" fmla="val 45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125545-4E61-42A2-8AA3-80F17F2B0650}">
      <dsp:nvSpPr>
        <dsp:cNvPr id="0" name=""/>
        <dsp:cNvSpPr/>
      </dsp:nvSpPr>
      <dsp:spPr>
        <a:xfrm>
          <a:off x="2292432" y="737863"/>
          <a:ext cx="5154217" cy="5154217"/>
        </a:xfrm>
        <a:prstGeom prst="blockArc">
          <a:avLst>
            <a:gd name="adj1" fmla="val 15568048"/>
            <a:gd name="adj2" fmla="val 19487157"/>
            <a:gd name="adj3" fmla="val 45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AEAD81-CF70-461D-AE2C-DC7511970429}">
      <dsp:nvSpPr>
        <dsp:cNvPr id="0" name=""/>
        <dsp:cNvSpPr/>
      </dsp:nvSpPr>
      <dsp:spPr>
        <a:xfrm>
          <a:off x="3261644" y="2103689"/>
          <a:ext cx="2315914" cy="23159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</a:rPr>
            <a:t>.</a:t>
          </a:r>
          <a:endParaRPr lang="en-US" sz="6500" kern="1200" dirty="0">
            <a:solidFill>
              <a:schemeClr val="bg1"/>
            </a:solidFill>
          </a:endParaRPr>
        </a:p>
      </dsp:txBody>
      <dsp:txXfrm>
        <a:off x="3600802" y="2442847"/>
        <a:ext cx="1637598" cy="1637598"/>
      </dsp:txXfrm>
    </dsp:sp>
    <dsp:sp modelId="{0227E464-4297-478C-8DE3-B3CE57763D48}">
      <dsp:nvSpPr>
        <dsp:cNvPr id="0" name=""/>
        <dsp:cNvSpPr/>
      </dsp:nvSpPr>
      <dsp:spPr>
        <a:xfrm>
          <a:off x="3598559" y="-27164"/>
          <a:ext cx="1621140" cy="17316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৯ </a:t>
          </a:r>
          <a:r>
            <a:rPr lang="en-US" sz="2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ফেব্রুয়ারি</a:t>
          </a: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১৯২৩    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35969" y="226431"/>
        <a:ext cx="1146320" cy="1224463"/>
      </dsp:txXfrm>
    </dsp:sp>
    <dsp:sp modelId="{7EE82525-E2B2-4F87-9EA8-5D5B0002F222}">
      <dsp:nvSpPr>
        <dsp:cNvPr id="0" name=""/>
        <dsp:cNvSpPr/>
      </dsp:nvSpPr>
      <dsp:spPr>
        <a:xfrm>
          <a:off x="6057900" y="942023"/>
          <a:ext cx="1738932" cy="18411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আবদুল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হালিম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চৌধুরী</a:t>
          </a:r>
          <a:endParaRPr lang="en-US" sz="1800" b="1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আফিয়া</a:t>
          </a:r>
          <a:r>
            <a:rPr lang="en-US" sz="1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b="1" kern="1200" dirty="0" err="1" smtClean="0">
              <a:latin typeface="NikoshBAN" pitchFamily="2" charset="0"/>
              <a:cs typeface="NikoshBAN" pitchFamily="2" charset="0"/>
            </a:rPr>
            <a:t>বেগম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6312561" y="1211648"/>
        <a:ext cx="1229610" cy="1301862"/>
      </dsp:txXfrm>
    </dsp:sp>
    <dsp:sp modelId="{6AAFF44A-9014-4C90-B96D-D44359167E80}">
      <dsp:nvSpPr>
        <dsp:cNvPr id="0" name=""/>
        <dsp:cNvSpPr/>
      </dsp:nvSpPr>
      <dsp:spPr>
        <a:xfrm>
          <a:off x="5829296" y="4098325"/>
          <a:ext cx="1621140" cy="1621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জাতীয়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অধ্যাপকশিক্ষক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6066706" y="4335735"/>
        <a:ext cx="1146320" cy="1146320"/>
      </dsp:txXfrm>
    </dsp:sp>
    <dsp:sp modelId="{941FAD3F-46B6-4DAD-B792-5DF69243ACFC}">
      <dsp:nvSpPr>
        <dsp:cNvPr id="0" name=""/>
        <dsp:cNvSpPr/>
      </dsp:nvSpPr>
      <dsp:spPr>
        <a:xfrm>
          <a:off x="3541478" y="5065587"/>
          <a:ext cx="1621140" cy="16211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/>
        </a:p>
      </dsp:txBody>
      <dsp:txXfrm>
        <a:off x="3778888" y="5302997"/>
        <a:ext cx="1146320" cy="1146320"/>
      </dsp:txXfrm>
    </dsp:sp>
    <dsp:sp modelId="{50451061-1F14-4042-A32D-75B9D3606947}">
      <dsp:nvSpPr>
        <dsp:cNvPr id="0" name=""/>
        <dsp:cNvSpPr/>
      </dsp:nvSpPr>
      <dsp:spPr>
        <a:xfrm>
          <a:off x="1360179" y="3806213"/>
          <a:ext cx="1621140" cy="16211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597589" y="4043623"/>
        <a:ext cx="1146320" cy="1146320"/>
      </dsp:txXfrm>
    </dsp:sp>
    <dsp:sp modelId="{DBDE5C30-2802-4C7C-BF83-8243EBC4B957}">
      <dsp:nvSpPr>
        <dsp:cNvPr id="0" name=""/>
        <dsp:cNvSpPr/>
      </dsp:nvSpPr>
      <dsp:spPr>
        <a:xfrm>
          <a:off x="1333496" y="1246825"/>
          <a:ext cx="1773527" cy="16211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১৩ </a:t>
          </a:r>
          <a:r>
            <a:rPr lang="en-US" sz="2400" b="1" kern="1200" dirty="0" err="1" smtClean="0"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2400" b="1" kern="1200" dirty="0" smtClean="0">
              <a:latin typeface="NikoshBAN" pitchFamily="2" charset="0"/>
              <a:cs typeface="NikoshBAN" pitchFamily="2" charset="0"/>
            </a:rPr>
            <a:t> ২০১১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593223" y="1484235"/>
        <a:ext cx="1254073" cy="1146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75FE1-1D86-4317-ACC4-40DBDE597BAF}">
      <dsp:nvSpPr>
        <dsp:cNvPr id="0" name=""/>
        <dsp:cNvSpPr/>
      </dsp:nvSpPr>
      <dsp:spPr>
        <a:xfrm>
          <a:off x="3518919" y="2455888"/>
          <a:ext cx="1763092" cy="17630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777118" y="2714087"/>
        <a:ext cx="1246694" cy="1246694"/>
      </dsp:txXfrm>
    </dsp:sp>
    <dsp:sp modelId="{9C0928F2-847A-4AC6-939C-1C9DB63E9BC6}">
      <dsp:nvSpPr>
        <dsp:cNvPr id="0" name=""/>
        <dsp:cNvSpPr/>
      </dsp:nvSpPr>
      <dsp:spPr>
        <a:xfrm rot="16200000">
          <a:off x="4230215" y="1844571"/>
          <a:ext cx="340501" cy="5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281290" y="2015536"/>
        <a:ext cx="238351" cy="359671"/>
      </dsp:txXfrm>
    </dsp:sp>
    <dsp:sp modelId="{3240BDAD-690F-426B-9355-39B549010DEE}">
      <dsp:nvSpPr>
        <dsp:cNvPr id="0" name=""/>
        <dsp:cNvSpPr/>
      </dsp:nvSpPr>
      <dsp:spPr>
        <a:xfrm>
          <a:off x="3179145" y="-72565"/>
          <a:ext cx="2442641" cy="18859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.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3536861" y="203633"/>
        <a:ext cx="1727209" cy="1333601"/>
      </dsp:txXfrm>
    </dsp:sp>
    <dsp:sp modelId="{79D4249C-8402-4E56-88DA-F07577285497}">
      <dsp:nvSpPr>
        <dsp:cNvPr id="0" name=""/>
        <dsp:cNvSpPr/>
      </dsp:nvSpPr>
      <dsp:spPr>
        <a:xfrm>
          <a:off x="5427518" y="3037708"/>
          <a:ext cx="350537" cy="5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427518" y="3157598"/>
        <a:ext cx="245376" cy="359671"/>
      </dsp:txXfrm>
    </dsp:sp>
    <dsp:sp modelId="{3B8D095A-0210-40F8-88EB-06C11CC28A40}">
      <dsp:nvSpPr>
        <dsp:cNvPr id="0" name=""/>
        <dsp:cNvSpPr/>
      </dsp:nvSpPr>
      <dsp:spPr>
        <a:xfrm>
          <a:off x="5943403" y="2225161"/>
          <a:ext cx="1848126" cy="222454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2">
                  <a:lumMod val="25000"/>
                </a:schemeClr>
              </a:solidFill>
            </a:rPr>
            <a:t>.</a:t>
          </a:r>
          <a:endParaRPr lang="en-US" sz="65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214055" y="2550938"/>
        <a:ext cx="1306822" cy="1572992"/>
      </dsp:txXfrm>
    </dsp:sp>
    <dsp:sp modelId="{0AED7CB4-AE75-4242-A90B-A6A942537A3A}">
      <dsp:nvSpPr>
        <dsp:cNvPr id="0" name=""/>
        <dsp:cNvSpPr/>
      </dsp:nvSpPr>
      <dsp:spPr>
        <a:xfrm rot="5400000">
          <a:off x="4238358" y="4215941"/>
          <a:ext cx="324214" cy="5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286990" y="4287199"/>
        <a:ext cx="226950" cy="359671"/>
      </dsp:txXfrm>
    </dsp:sp>
    <dsp:sp modelId="{584ED090-F348-4378-AA17-B27AE274B7E9}">
      <dsp:nvSpPr>
        <dsp:cNvPr id="0" name=""/>
        <dsp:cNvSpPr/>
      </dsp:nvSpPr>
      <dsp:spPr>
        <a:xfrm>
          <a:off x="3518919" y="4830706"/>
          <a:ext cx="1763092" cy="19474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2">
                  <a:lumMod val="75000"/>
                </a:schemeClr>
              </a:solidFill>
            </a:rPr>
            <a:t>.</a:t>
          </a:r>
          <a:endParaRPr lang="en-US" sz="6500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777118" y="5115905"/>
        <a:ext cx="1246694" cy="1377060"/>
      </dsp:txXfrm>
    </dsp:sp>
    <dsp:sp modelId="{7F79F73B-75DD-44BB-82A5-F85301FE0FB0}">
      <dsp:nvSpPr>
        <dsp:cNvPr id="0" name=""/>
        <dsp:cNvSpPr/>
      </dsp:nvSpPr>
      <dsp:spPr>
        <a:xfrm rot="10800000">
          <a:off x="2994175" y="3037708"/>
          <a:ext cx="370819" cy="599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105421" y="3157598"/>
        <a:ext cx="259573" cy="359671"/>
      </dsp:txXfrm>
    </dsp:sp>
    <dsp:sp modelId="{1DFFFF7F-9E2F-4309-BEB1-216106308A0C}">
      <dsp:nvSpPr>
        <dsp:cNvPr id="0" name=""/>
        <dsp:cNvSpPr/>
      </dsp:nvSpPr>
      <dsp:spPr>
        <a:xfrm>
          <a:off x="1047669" y="2194430"/>
          <a:ext cx="1771590" cy="22860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.</a:t>
          </a:r>
          <a:endParaRPr lang="en-US" sz="65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1307112" y="2529208"/>
        <a:ext cx="1252704" cy="161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7279" y="-236579"/>
            <a:ext cx="4937041" cy="8458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52400" y="22985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91653404"/>
              </p:ext>
            </p:extLst>
          </p:nvPr>
        </p:nvGraphicFramePr>
        <p:xfrm>
          <a:off x="228600" y="152400"/>
          <a:ext cx="88392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0" y="2971800"/>
            <a:ext cx="15921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4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4">
                                            <p:graphicEl>
                                              <a:dgm id="{33C75FE1-1D86-4317-ACC4-40DBDE597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4">
                                            <p:graphicEl>
                                              <a:dgm id="{33C75FE1-1D86-4317-ACC4-40DBDE597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4">
                                            <p:graphicEl>
                                              <a:dgm id="{33C75FE1-1D86-4317-ACC4-40DBDE597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4">
                                            <p:graphicEl>
                                              <a:dgm id="{33C75FE1-1D86-4317-ACC4-40DBDE597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4">
                                            <p:graphicEl>
                                              <a:dgm id="{9C0928F2-847A-4AC6-939C-1C9DB63E9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4">
                                            <p:graphicEl>
                                              <a:dgm id="{9C0928F2-847A-4AC6-939C-1C9DB63E9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4">
                                            <p:graphicEl>
                                              <a:dgm id="{9C0928F2-847A-4AC6-939C-1C9DB63E9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4">
                                            <p:graphicEl>
                                              <a:dgm id="{9C0928F2-847A-4AC6-939C-1C9DB63E9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4">
                                            <p:graphicEl>
                                              <a:dgm id="{3240BDAD-690F-426B-9355-39B54901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4">
                                            <p:graphicEl>
                                              <a:dgm id="{3240BDAD-690F-426B-9355-39B54901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4">
                                            <p:graphicEl>
                                              <a:dgm id="{3240BDAD-690F-426B-9355-39B54901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4">
                                            <p:graphicEl>
                                              <a:dgm id="{3240BDAD-690F-426B-9355-39B54901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14">
                                            <p:graphicEl>
                                              <a:dgm id="{79D4249C-8402-4E56-88DA-F07577285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14">
                                            <p:graphicEl>
                                              <a:dgm id="{79D4249C-8402-4E56-88DA-F07577285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4">
                                            <p:graphicEl>
                                              <a:dgm id="{79D4249C-8402-4E56-88DA-F07577285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4">
                                            <p:graphicEl>
                                              <a:dgm id="{79D4249C-8402-4E56-88DA-F07577285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4">
                                            <p:graphicEl>
                                              <a:dgm id="{3B8D095A-0210-40F8-88EB-06C11CC28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4">
                                            <p:graphicEl>
                                              <a:dgm id="{3B8D095A-0210-40F8-88EB-06C11CC28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4">
                                            <p:graphicEl>
                                              <a:dgm id="{3B8D095A-0210-40F8-88EB-06C11CC28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4">
                                            <p:graphicEl>
                                              <a:dgm id="{3B8D095A-0210-40F8-88EB-06C11CC28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4">
                                            <p:graphicEl>
                                              <a:dgm id="{0AED7CB4-AE75-4242-A90B-A6A94253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4">
                                            <p:graphicEl>
                                              <a:dgm id="{0AED7CB4-AE75-4242-A90B-A6A94253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4">
                                            <p:graphicEl>
                                              <a:dgm id="{0AED7CB4-AE75-4242-A90B-A6A94253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>
                                            <p:graphicEl>
                                              <a:dgm id="{0AED7CB4-AE75-4242-A90B-A6A94253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14">
                                            <p:graphicEl>
                                              <a:dgm id="{584ED090-F348-4378-AA17-B27AE274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14">
                                            <p:graphicEl>
                                              <a:dgm id="{584ED090-F348-4378-AA17-B27AE274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>
                                            <p:graphicEl>
                                              <a:dgm id="{584ED090-F348-4378-AA17-B27AE274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4">
                                            <p:graphicEl>
                                              <a:dgm id="{584ED090-F348-4378-AA17-B27AE274B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14">
                                            <p:graphicEl>
                                              <a:dgm id="{7F79F73B-75DD-44BB-82A5-F85301FE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14">
                                            <p:graphicEl>
                                              <a:dgm id="{7F79F73B-75DD-44BB-82A5-F85301FE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4">
                                            <p:graphicEl>
                                              <a:dgm id="{7F79F73B-75DD-44BB-82A5-F85301FE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4">
                                            <p:graphicEl>
                                              <a:dgm id="{7F79F73B-75DD-44BB-82A5-F85301FE0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>
                                            <p:graphicEl>
                                              <a:dgm id="{1DFFFF7F-9E2F-4309-BEB1-21610630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>
                                            <p:graphicEl>
                                              <a:dgm id="{1DFFFF7F-9E2F-4309-BEB1-21610630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>
                                            <p:graphicEl>
                                              <a:dgm id="{1DFFFF7F-9E2F-4309-BEB1-21610630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>
                                            <p:graphicEl>
                                              <a:dgm id="{1DFFFF7F-9E2F-4309-BEB1-216106308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/>
        </p:bldSub>
      </p:bldGraphic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1"/>
            <a:ext cx="4343400" cy="449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0" y="59068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শোভাযাত্রা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6800"/>
            <a:ext cx="4648199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780782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বটমূলে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ছায়ানটের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বর্ষবরন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সঙ্গীত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762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শহুরে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04800"/>
            <a:ext cx="4495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58584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নৃত্য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828"/>
            <a:ext cx="4114800" cy="5584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609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5943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ব্যান্ড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শো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" y="152400"/>
            <a:ext cx="2965341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2743200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7310" y="5599092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পান্তাইলিশ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566064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19" y="152400"/>
            <a:ext cx="2861481" cy="5181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9415" y="5660647"/>
            <a:ext cx="207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4114800" cy="5132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1066801"/>
            <a:ext cx="4495800" cy="5112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5012" y="60870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4460" y="613323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3962400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4958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9576" y="560306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যাত্রাপালা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7398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8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399"/>
            <a:ext cx="4038600" cy="2819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43399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643952"/>
            <a:ext cx="4038600" cy="2491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581401"/>
            <a:ext cx="4343399" cy="2554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9966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কুস্তি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971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হাডুডু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211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মোরগ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লড়াই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613546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লড়াই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51054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মধ্যবিত্ত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ওউচ্চবিত্ত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বিলাসী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মনোভাব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886200" cy="4629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28600"/>
            <a:ext cx="4724399" cy="46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91148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533400" y="5697940"/>
            <a:ext cx="7391400" cy="6858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5715000" y="3124200"/>
            <a:ext cx="5943600" cy="60960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0600" y="24384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ঢাকাকে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পয়লাবৈশাখের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93761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9104" y="2454570"/>
            <a:ext cx="560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104" y="333443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23029" y="414955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নওরাজ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762000" y="2549135"/>
            <a:ext cx="442415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776216" y="3459707"/>
            <a:ext cx="473690" cy="39822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746362" y="4244117"/>
            <a:ext cx="488475" cy="457200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82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400" y="304800"/>
            <a:ext cx="22098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-133065" y="670256"/>
            <a:ext cx="8839200" cy="520838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9101" y="2209800"/>
            <a:ext cx="426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: ০১৭১৭-০০২১৫১</a:t>
            </a:r>
          </a:p>
          <a:p>
            <a:r>
              <a:rPr lang="en-US" dirty="0"/>
              <a:t>ই-</a:t>
            </a:r>
            <a:r>
              <a:rPr lang="en-US" dirty="0" err="1"/>
              <a:t>মেইল</a:t>
            </a:r>
            <a:r>
              <a:rPr lang="en-US" dirty="0"/>
              <a:t> :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dirty="0">
              <a:solidFill>
                <a:srgbClr val="C00000"/>
              </a:solidFill>
            </a:endParaRPr>
          </a:p>
          <a:p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59188" y="3544787"/>
            <a:ext cx="3111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11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/০১/২০২০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H="1" flipV="1">
            <a:off x="4273833" y="1524000"/>
            <a:ext cx="1644935" cy="20561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2362200" y="381000"/>
            <a:ext cx="4572000" cy="15771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Ribbon 3"/>
          <p:cNvSpPr/>
          <p:nvPr/>
        </p:nvSpPr>
        <p:spPr>
          <a:xfrm>
            <a:off x="0" y="2286000"/>
            <a:ext cx="8991600" cy="4114800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পয়লা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438400"/>
            <a:ext cx="66294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1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0"/>
            <a:ext cx="4419600" cy="662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399"/>
            <a:ext cx="4191000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648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953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পয়লা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বৈশাখ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7544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0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863" y="533400"/>
            <a:ext cx="2724937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600200"/>
            <a:ext cx="518160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66999"/>
            <a:ext cx="6172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41882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3348349"/>
            <a:ext cx="62484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038600"/>
            <a:ext cx="62484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উদযাপিতবিভিন্ন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5257800"/>
            <a:ext cx="62484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পয়লা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কেন-ব্যাখ্যা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1041778" y="2847388"/>
            <a:ext cx="622430" cy="301523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1031211" y="3603486"/>
            <a:ext cx="622430" cy="289912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1008863" y="4420555"/>
            <a:ext cx="622430" cy="31330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1041777" y="5505917"/>
            <a:ext cx="601299" cy="290492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042520"/>
              </p:ext>
            </p:extLst>
          </p:nvPr>
        </p:nvGraphicFramePr>
        <p:xfrm>
          <a:off x="304800" y="198437"/>
          <a:ext cx="8686800" cy="665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44195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AEAD81-CF70-461D-AE2C-DC7511970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DAEAD81-CF70-461D-AE2C-DC7511970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7E464-4297-478C-8DE3-B3CE57763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0227E464-4297-478C-8DE3-B3CE57763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25545-4E61-42A2-8AA3-80F17F2B0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9125545-4E61-42A2-8AA3-80F17F2B0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82525-E2B2-4F87-9EA8-5D5B0002F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EE82525-E2B2-4F87-9EA8-5D5B0002F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1C565-A9C7-4299-BAA8-3FBFA7035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41F1C565-A9C7-4299-BAA8-3FBFA7035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AFF44A-9014-4C90-B96D-D44359167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6AAFF44A-9014-4C90-B96D-D44359167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7BAED4-DD62-4697-8A26-C931E7BC8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127BAED4-DD62-4697-8A26-C931E7BC8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1FAD3F-46B6-4DAD-B792-5DF69243A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941FAD3F-46B6-4DAD-B792-5DF69243A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27007E-5A04-4F00-A150-AA2D1021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0D27007E-5A04-4F00-A150-AA2D10212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451061-1F14-4042-A32D-75B9D3606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50451061-1F14-4042-A32D-75B9D3606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E73DE-97D4-42C3-AC50-817C4324B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C75E73DE-97D4-42C3-AC50-817C4324B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E5C30-2802-4C7C-BF83-8243EBC4B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DBDE5C30-2802-4C7C-BF83-8243EBC4B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CDDA31-097E-41EA-8130-892ACFB8D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A2CDDA31-097E-41EA-8130-892ACFB8D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50" y="3177290"/>
            <a:ext cx="16764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53" y="5048672"/>
            <a:ext cx="1662752" cy="1542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81" y="1065380"/>
            <a:ext cx="1676400" cy="1677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495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নওরাজ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2941" y="14110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43071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হালখাতা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700" y="3207603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আরম্ভের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063" y="523523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রাখিবন্ধন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5291" y="4474148"/>
            <a:ext cx="2933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শ্রাবণ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পূর্ণিমায়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প্রিয়জনের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কামনায়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5076" y="1606638"/>
            <a:ext cx="456632" cy="22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1600" y="1626792"/>
            <a:ext cx="419100" cy="20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918079" y="3560408"/>
            <a:ext cx="461181" cy="355539"/>
          </a:xfrm>
          <a:prstGeom prst="rightArrow">
            <a:avLst>
              <a:gd name="adj1" fmla="val 3379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29200" y="3589933"/>
            <a:ext cx="435102" cy="296267"/>
          </a:xfrm>
          <a:prstGeom prst="rightArrow">
            <a:avLst>
              <a:gd name="adj1" fmla="val 3617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133600" y="5370836"/>
            <a:ext cx="448703" cy="295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029200" y="5381429"/>
            <a:ext cx="497204" cy="2923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12660" y="-76200"/>
            <a:ext cx="3640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20" y="762000"/>
            <a:ext cx="19812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2" y="4648200"/>
            <a:ext cx="1981200" cy="155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2438400"/>
            <a:ext cx="2133600" cy="1529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98613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নির্জীবতা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533401"/>
            <a:ext cx="167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অনুপযোগী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054" y="269971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9678" y="2978091"/>
            <a:ext cx="222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আঘাত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134480"/>
            <a:ext cx="1710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স্বাদেশিকতা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0510" y="5029200"/>
            <a:ext cx="1816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দেশপ্রেমিক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20454" y="1117345"/>
            <a:ext cx="620154" cy="33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899407" y="1266043"/>
            <a:ext cx="609598" cy="366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720454" y="3001667"/>
            <a:ext cx="620154" cy="298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899407" y="2960624"/>
            <a:ext cx="667440" cy="33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720454" y="5079271"/>
            <a:ext cx="606267" cy="3475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096000" y="5143186"/>
            <a:ext cx="568656" cy="283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"/>
            <a:ext cx="486918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3716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আকবর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232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107</cp:revision>
  <dcterms:created xsi:type="dcterms:W3CDTF">2006-08-16T00:00:00Z</dcterms:created>
  <dcterms:modified xsi:type="dcterms:W3CDTF">2020-01-11T15:55:08Z</dcterms:modified>
</cp:coreProperties>
</file>