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73" r:id="rId3"/>
    <p:sldId id="261" r:id="rId4"/>
    <p:sldId id="269" r:id="rId5"/>
    <p:sldId id="262" r:id="rId6"/>
    <p:sldId id="264" r:id="rId7"/>
    <p:sldId id="267" r:id="rId8"/>
    <p:sldId id="265" r:id="rId9"/>
    <p:sldId id="270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734DA-ECBB-41A7-BE52-4748A67DAAB8}" type="datetimeFigureOut">
              <a:rPr lang="en-US" smtClean="0"/>
              <a:pPr/>
              <a:t>12-Jan-20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3FC8C-B849-4AC2-AE7E-A8E298FFB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183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7643E-2F40-4019-88D7-D2F4428EC5A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srumijan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" y="304800"/>
            <a:ext cx="8686800" cy="6400800"/>
            <a:chOff x="152400" y="-408080"/>
            <a:chExt cx="9144000" cy="7189880"/>
          </a:xfrm>
        </p:grpSpPr>
        <p:pic>
          <p:nvPicPr>
            <p:cNvPr id="2" name="Picture 1" descr="Nick.jpg"/>
            <p:cNvPicPr>
              <a:picLocks noChangeAspect="1"/>
            </p:cNvPicPr>
            <p:nvPr/>
          </p:nvPicPr>
          <p:blipFill>
            <a:blip r:embed="rId2"/>
            <a:srcRect r="25633" b="16901"/>
            <a:stretch>
              <a:fillRect/>
            </a:stretch>
          </p:blipFill>
          <p:spPr>
            <a:xfrm>
              <a:off x="228600" y="2286000"/>
              <a:ext cx="9067800" cy="4495800"/>
            </a:xfrm>
            <a:prstGeom prst="rect">
              <a:avLst/>
            </a:prstGeom>
            <a:ln w="38100">
              <a:noFill/>
            </a:ln>
          </p:spPr>
        </p:pic>
        <p:pic>
          <p:nvPicPr>
            <p:cNvPr id="3" name="Picture 2" descr="20150414_091648.jpg"/>
            <p:cNvPicPr>
              <a:picLocks noChangeAspect="1"/>
            </p:cNvPicPr>
            <p:nvPr/>
          </p:nvPicPr>
          <p:blipFill>
            <a:blip r:embed="rId3"/>
            <a:srcRect l="7659" b="55000"/>
            <a:stretch>
              <a:fillRect/>
            </a:stretch>
          </p:blipFill>
          <p:spPr>
            <a:xfrm>
              <a:off x="152400" y="-408080"/>
              <a:ext cx="9144000" cy="2770280"/>
            </a:xfrm>
            <a:prstGeom prst="rect">
              <a:avLst/>
            </a:prstGeom>
            <a:ln w="38100">
              <a:noFill/>
            </a:ln>
          </p:spPr>
        </p:pic>
      </p:grpSp>
      <p:sp>
        <p:nvSpPr>
          <p:cNvPr id="6" name="Rectangle 5"/>
          <p:cNvSpPr/>
          <p:nvPr/>
        </p:nvSpPr>
        <p:spPr>
          <a:xfrm>
            <a:off x="2400346" y="1524000"/>
            <a:ext cx="5143453" cy="221599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447800"/>
            <a:ext cx="64008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7AC2-10A6-4A96-812B-A297C9C45F0E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191125" y="152400"/>
            <a:ext cx="6285875" cy="6129754"/>
            <a:chOff x="435220" y="152399"/>
            <a:chExt cx="7970841" cy="6129754"/>
          </a:xfrm>
        </p:grpSpPr>
        <p:sp>
          <p:nvSpPr>
            <p:cNvPr id="8" name="Rectangle 7"/>
            <p:cNvSpPr/>
            <p:nvPr/>
          </p:nvSpPr>
          <p:spPr>
            <a:xfrm>
              <a:off x="435220" y="3881496"/>
              <a:ext cx="5408445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bn-IN" sz="36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মোঃ মিজানুর রহমান </a:t>
              </a:r>
              <a:endParaRPr lang="bn-IN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0" algn="ctr"/>
              <a:r>
                <a:rPr lang="bn-IN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সহকার</a:t>
              </a:r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ী</a:t>
              </a:r>
              <a:r>
                <a:rPr lang="bn-IN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0" algn="ctr"/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পিরোজপুর সরকারি উচ্চ বিদ্যালয়, পিরোজপুর।  </a:t>
              </a:r>
              <a:endParaRPr lang="bn-IN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0" algn="ctr"/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মুঠোফোন- </a:t>
              </a:r>
              <a:r>
                <a:rPr lang="en-US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0171০৪১১৯৬৭</a:t>
              </a:r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0" algn="ctr"/>
              <a:r>
                <a:rPr lang="en-US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  <a:hlinkClick r:id="rId3"/>
                </a:rPr>
                <a:t>mizan.interspeed@gmail.com</a:t>
              </a:r>
              <a:r>
                <a:rPr lang="en-US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11948" y="1250038"/>
              <a:ext cx="1939410" cy="238578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</p:pic>
        <p:sp>
          <p:nvSpPr>
            <p:cNvPr id="6" name="Down Ribbon 5"/>
            <p:cNvSpPr/>
            <p:nvPr/>
          </p:nvSpPr>
          <p:spPr>
            <a:xfrm>
              <a:off x="4296468" y="152399"/>
              <a:ext cx="4109593" cy="825809"/>
            </a:xfrm>
            <a:prstGeom prst="ribbon">
              <a:avLst>
                <a:gd name="adj1" fmla="val 12709"/>
                <a:gd name="adj2" fmla="val 4844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u="sng" dirty="0" err="1" smtClean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r>
                <a:rPr lang="en-US" sz="4000" b="1" u="sng" dirty="0" smtClean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000" b="1" u="sng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824100" y="513797"/>
            <a:ext cx="30989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4400" b="1" u="sng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IN" sz="4400" b="1" u="sng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400" b="1" u="sng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02495" y="480598"/>
            <a:ext cx="26003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b="1" u="sng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4400" b="1" u="sng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u="sng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400" b="1" u="sng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810401" y="1698500"/>
            <a:ext cx="33062" cy="4302251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32" idx="4"/>
          </p:cNvCxnSpPr>
          <p:nvPr/>
        </p:nvCxnSpPr>
        <p:spPr>
          <a:xfrm>
            <a:off x="5023756" y="1994434"/>
            <a:ext cx="36926" cy="335097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5158" y="2159554"/>
            <a:ext cx="53406" cy="336166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740750" y="1590104"/>
            <a:ext cx="139303" cy="126874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73811" y="5978462"/>
            <a:ext cx="139303" cy="126874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54104" y="1994434"/>
            <a:ext cx="139303" cy="12687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91030" y="5218530"/>
            <a:ext cx="139303" cy="12687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566621" y="5515007"/>
            <a:ext cx="139303" cy="126874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502349" y="2071395"/>
            <a:ext cx="139303" cy="126874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02480" y="4376057"/>
            <a:ext cx="28027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endParaRPr lang="en-US" sz="4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৭ম  </a:t>
            </a:r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12702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4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40376" y="3886200"/>
            <a:ext cx="4044459" cy="27431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40377" y="914401"/>
            <a:ext cx="4044460" cy="27431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" name="Rounded Rectangle 6"/>
          <p:cNvSpPr/>
          <p:nvPr/>
        </p:nvSpPr>
        <p:spPr>
          <a:xfrm>
            <a:off x="236042" y="228600"/>
            <a:ext cx="8548794" cy="5334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এসো আমরা ছবিগুলি দেখি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19893" y="5715000"/>
            <a:ext cx="22287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মণিপুরি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8436" y="914401"/>
            <a:ext cx="4014964" cy="27431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1416602" y="2813996"/>
            <a:ext cx="183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গারো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8436" y="3886199"/>
            <a:ext cx="4014964" cy="27431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1447800" y="5791200"/>
            <a:ext cx="21024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সাঁওতাল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43291" y="2826293"/>
            <a:ext cx="183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চাকমা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1789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7200"/>
            <a:ext cx="8001000" cy="520065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Rounded Rectangle 2"/>
          <p:cNvSpPr/>
          <p:nvPr/>
        </p:nvSpPr>
        <p:spPr>
          <a:xfrm>
            <a:off x="990600" y="5867400"/>
            <a:ext cx="70104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কিছু মণিপুরি ইসলাম ধর্মানুসারী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59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3048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7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বাংলাদেশের </a:t>
            </a:r>
            <a:r>
              <a:rPr lang="bn-BD" sz="7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ক্ষুদ্র </a:t>
            </a:r>
            <a:r>
              <a:rPr lang="bn-BD" sz="7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জাতিসত্তা</a:t>
            </a:r>
            <a:r>
              <a:rPr lang="bn-BD" sz="7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72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86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433697"/>
            <a:ext cx="8915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......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বাংলাদেশে বসবাসরত মণিপুরি জাতিগোষ্ঠি চিহ্ণিত করতে পারবে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মণিপুরি জাতিগোষ্ঠির সংষ্কৃতি সম্পর্কে লিখতে পারবে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914400"/>
            <a:ext cx="8229600" cy="685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</p:spTree>
    <p:extLst>
      <p:ext uri="{BB962C8B-B14F-4D97-AF65-F5344CB8AC3E}">
        <p14:creationId xmlns:p14="http://schemas.microsoft.com/office/powerpoint/2010/main" xmlns="" val="40876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609600"/>
            <a:ext cx="8001000" cy="685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এসো শব্দগুলি পড়ি</a:t>
            </a:r>
            <a:endParaRPr lang="en-US" sz="4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নৃতত্ত্ব</a:t>
            </a:r>
            <a:r>
              <a:rPr lang="bn-BD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মানুষের উদ্ভব ও পরিচয় সম্পর্কে যে শাস্ত্রে আলোচনা হয়</a:t>
            </a:r>
          </a:p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ক্ষুদ্র জাতিসত্তা</a:t>
            </a:r>
            <a:r>
              <a:rPr lang="bn-BD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-উপজাতিদের একেকটি অংশ</a:t>
            </a:r>
          </a:p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-ব্যাক্তি বা গোষ্ঠির আত্মপরিচয় সংক্রান্ত বৈশিষ্ট্য</a:t>
            </a:r>
          </a:p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ঐতিহ্য</a:t>
            </a:r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-অতীতের সকল প্রথা</a:t>
            </a:r>
          </a:p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মন্ডপ</a:t>
            </a:r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-পূজা বা সভার জন্য ছাদযুক্ত চত্বর</a:t>
            </a:r>
          </a:p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খুল আহাল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-মণিপুরিদের পাড়া প্রধান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650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8685" y="3810000"/>
            <a:ext cx="3386715" cy="28956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8685" y="152400"/>
            <a:ext cx="3386715" cy="3505200"/>
          </a:xfrm>
          <a:prstGeom prst="rect">
            <a:avLst/>
          </a:prstGeom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6307642" y="29966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162800" y="887850"/>
            <a:ext cx="1752600" cy="71235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সিলেট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029200" y="1582992"/>
            <a:ext cx="2514600" cy="1841212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304800" y="2996624"/>
            <a:ext cx="4800600" cy="81337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 অবস্থান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8001000" y="1676400"/>
            <a:ext cx="0" cy="2743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438400" y="4724400"/>
            <a:ext cx="2743200" cy="1066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মণিপুরি গ্রাম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575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424776"/>
            <a:ext cx="6400799" cy="483302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Rounded Rectangle 2"/>
          <p:cNvSpPr/>
          <p:nvPr/>
        </p:nvSpPr>
        <p:spPr>
          <a:xfrm>
            <a:off x="1371600" y="5638800"/>
            <a:ext cx="6553200" cy="9047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মণিপুরি পাড়া প্রধান : খুল আহাল</a:t>
            </a:r>
            <a:endParaRPr lang="en-US" sz="5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173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115</Words>
  <Application>Microsoft Office PowerPoint</Application>
  <PresentationFormat>On-screen Show (4:3)</PresentationFormat>
  <Paragraphs>38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NTC</cp:lastModifiedBy>
  <cp:revision>66</cp:revision>
  <dcterms:created xsi:type="dcterms:W3CDTF">2006-08-16T00:00:00Z</dcterms:created>
  <dcterms:modified xsi:type="dcterms:W3CDTF">2020-01-12T09:18:49Z</dcterms:modified>
</cp:coreProperties>
</file>