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70" r:id="rId4"/>
    <p:sldId id="258" r:id="rId5"/>
    <p:sldId id="260" r:id="rId6"/>
    <p:sldId id="275" r:id="rId7"/>
    <p:sldId id="274" r:id="rId8"/>
    <p:sldId id="271" r:id="rId9"/>
    <p:sldId id="276" r:id="rId10"/>
    <p:sldId id="277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C542-945E-474C-938A-45EDDE64EB3F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220E2-7F3C-46E3-B642-CA845DCE9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8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220E2-7F3C-46E3-B642-CA845DCE90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88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81000"/>
            <a:ext cx="3200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133600"/>
            <a:ext cx="6705599" cy="42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0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64" y="510860"/>
            <a:ext cx="13853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64692" y="546649"/>
            <a:ext cx="568477" cy="2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2892" y="399346"/>
            <a:ext cx="12419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গ্রীষ্ম্কাল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10" y="1483815"/>
            <a:ext cx="14967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আষাঢ়, শ্রাবণ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70934" y="1637985"/>
            <a:ext cx="517138" cy="21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2662" y="1483815"/>
            <a:ext cx="10743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50" y="2510002"/>
            <a:ext cx="15487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ভাদ্র,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68591" y="2753114"/>
            <a:ext cx="519481" cy="205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2893" y="2594020"/>
            <a:ext cx="13758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শরৎকাল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543" y="3548948"/>
            <a:ext cx="17770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কার্তিক,অগ্রহায়ণ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796728" y="3698336"/>
            <a:ext cx="591344" cy="21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82662" y="3487393"/>
            <a:ext cx="12715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46" y="4525859"/>
            <a:ext cx="120898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পৌষ,মাঘ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0403" y="4525859"/>
            <a:ext cx="13183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347" y="5602472"/>
            <a:ext cx="14118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ফাল্গুন,চৈত্র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53260" y="5746465"/>
            <a:ext cx="591343" cy="293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36079" y="5602472"/>
            <a:ext cx="13525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637" y="89410"/>
            <a:ext cx="2299764" cy="11430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808" y="86668"/>
            <a:ext cx="2115288" cy="1059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638" y="4360328"/>
            <a:ext cx="2299762" cy="8542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637" y="2262354"/>
            <a:ext cx="2400310" cy="9259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808" y="1232502"/>
            <a:ext cx="2115288" cy="944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808" y="2252081"/>
            <a:ext cx="2115287" cy="936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637" y="3260054"/>
            <a:ext cx="2299765" cy="9778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808" y="3260054"/>
            <a:ext cx="2115287" cy="9778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638" y="1357939"/>
            <a:ext cx="2299764" cy="7749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809" y="4334104"/>
            <a:ext cx="2115288" cy="9554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638" y="5339533"/>
            <a:ext cx="2400309" cy="14015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809" y="5398416"/>
            <a:ext cx="2115287" cy="1307183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1853260" y="4694129"/>
            <a:ext cx="591343" cy="235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31284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0" y="609600"/>
            <a:ext cx="35637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359" y="2518227"/>
            <a:ext cx="714024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তুভেদে প্রকৃতির বিচিত্র রূপ বিশ্লেষণ কর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0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400"/>
            <a:ext cx="25908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4589718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ও রং গল্পের লেখক কে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 কয়  ঋতুর দেশ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৩।রংধনুতে কয়টি রং থাকে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প্রাথমিক রং কাকে বলে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0525_084853.jpg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76200" y="76200"/>
            <a:ext cx="9017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343876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68680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শিল্পিকে বিশ্বের দরবারে তুলে ধরতে ছবি  আঁকার প্রয়োজনীয়তা ব্যাখ্যা কর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30565"/>
            <a:ext cx="8763000" cy="6475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76200"/>
            <a:ext cx="5867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3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0122_191626-1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6200" y="4724400"/>
            <a:ext cx="3200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মোঃমিজানুর রহমান 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</a:t>
            </a:r>
            <a:b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cxV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D”P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`¨vjq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Pvu`cyi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bn-BD" dirty="0" smtClean="0"/>
              <a:t>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09" t="14360" r="809" b="14545"/>
          <a:stretch/>
        </p:blipFill>
        <p:spPr>
          <a:xfrm>
            <a:off x="457200" y="1371600"/>
            <a:ext cx="4279654" cy="365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447800"/>
            <a:ext cx="3886200" cy="3505200"/>
          </a:xfrm>
        </p:spPr>
      </p:pic>
    </p:spTree>
    <p:extLst>
      <p:ext uri="{BB962C8B-B14F-4D97-AF65-F5344CB8AC3E}">
        <p14:creationId xmlns:p14="http://schemas.microsoft.com/office/powerpoint/2010/main" xmlns="" val="34590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9029" y="32657"/>
            <a:ext cx="60198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রং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-হাশেম  খান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676728"/>
            <a:ext cx="7010400" cy="39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6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381000"/>
            <a:ext cx="25908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00400"/>
            <a:ext cx="7848600" cy="29238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 লেখকের পরিচয় বলতে পারবে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বিভিন্ন রং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ম্পর্কে বলতে পারবে 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ঋতুর প্রকারভেদ বর্ণনা করতে পারবে                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86633"/>
            <a:ext cx="529664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asem khan.jpg"/>
          <p:cNvPicPr>
            <a:picLocks noChangeAspect="1"/>
          </p:cNvPicPr>
          <p:nvPr/>
        </p:nvPicPr>
        <p:blipFill>
          <a:blip r:embed="rId2">
            <a:lum bright="74000"/>
          </a:blip>
          <a:stretch>
            <a:fillRect/>
          </a:stretch>
        </p:blipFill>
        <p:spPr>
          <a:xfrm>
            <a:off x="0" y="76200"/>
            <a:ext cx="9220200" cy="708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Oval 10"/>
          <p:cNvSpPr/>
          <p:nvPr/>
        </p:nvSpPr>
        <p:spPr>
          <a:xfrm>
            <a:off x="3706007" y="2217058"/>
            <a:ext cx="1981200" cy="1915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72457" y="1797956"/>
            <a:ext cx="1981200" cy="1915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06007" y="10886"/>
            <a:ext cx="1981200" cy="1915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55667" y="2115425"/>
            <a:ext cx="1981200" cy="1915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43957" y="4495800"/>
            <a:ext cx="1981200" cy="1915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458" y="2275116"/>
            <a:ext cx="1905000" cy="1849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475343" y="13477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5693" y="657999"/>
            <a:ext cx="144946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৩রা বৈশাখ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১৩৪৮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2590800"/>
            <a:ext cx="9765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কচিকাঁচার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5693" y="5522685"/>
            <a:ext cx="111761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458" y="2217058"/>
            <a:ext cx="147519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পুরষ্কার পান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একুশে পদক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১৯৯২ সন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013" y="2934869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8773642">
            <a:off x="2597525" y="1072371"/>
            <a:ext cx="1305761" cy="947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4609472">
            <a:off x="2044837" y="4095514"/>
            <a:ext cx="1358496" cy="835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422037">
            <a:off x="5644355" y="1168379"/>
            <a:ext cx="1264537" cy="776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491576">
            <a:off x="5647765" y="4410021"/>
            <a:ext cx="1571587" cy="942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72118" y="4724400"/>
            <a:ext cx="7248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  <p:bldP spid="5" grpId="0" animBg="1"/>
      <p:bldP spid="5" grpId="1" animBg="1"/>
      <p:bldP spid="3" grpId="0"/>
      <p:bldP spid="6" grpId="0" animBg="1"/>
      <p:bldP spid="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487" y="152400"/>
            <a:ext cx="344351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নতুন শব্দের অর্থ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2" y="1478800"/>
            <a:ext cx="157326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586" y="990600"/>
            <a:ext cx="4021015" cy="1975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5410" y="1503379"/>
            <a:ext cx="179147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586" y="3172355"/>
            <a:ext cx="4245985" cy="193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046" y="3781457"/>
            <a:ext cx="140788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আভা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410" y="3886200"/>
            <a:ext cx="193402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উজ্জ্বলতা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0" y="5838709"/>
            <a:ext cx="176041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রং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5410" y="5650414"/>
            <a:ext cx="213619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মাত্র রঙে গঠিত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586" y="5228902"/>
            <a:ext cx="4122614" cy="1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4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54" y="4135650"/>
            <a:ext cx="4162846" cy="2423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24117"/>
            <a:ext cx="4267200" cy="2814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135650"/>
            <a:ext cx="4191000" cy="2423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1114" y="152400"/>
            <a:ext cx="445588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 ও রং দিয়ে আঁকা ছবি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54" y="1219200"/>
            <a:ext cx="4162846" cy="27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6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812938" y="2178204"/>
            <a:ext cx="1821543" cy="18273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32632" y="2836039"/>
            <a:ext cx="118215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ষড় ঋতু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446" y="251784"/>
            <a:ext cx="2816461" cy="1821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689" y="2109613"/>
            <a:ext cx="2722828" cy="2270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726" y="4267200"/>
            <a:ext cx="2352581" cy="2202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166" y="4412344"/>
            <a:ext cx="2959534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93966"/>
            <a:ext cx="2823933" cy="1995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604" y="326382"/>
            <a:ext cx="2595334" cy="1746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48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169</Words>
  <Application>Microsoft Office PowerPoint</Application>
  <PresentationFormat>On-screen Show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RMHAHS</dc:creator>
  <cp:lastModifiedBy>Toshiba</cp:lastModifiedBy>
  <cp:revision>208</cp:revision>
  <dcterms:created xsi:type="dcterms:W3CDTF">2006-08-16T00:00:00Z</dcterms:created>
  <dcterms:modified xsi:type="dcterms:W3CDTF">2015-05-06T00:41:16Z</dcterms:modified>
</cp:coreProperties>
</file>