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F762-364D-47A6-9291-C8D42E6BCC8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E9F7-A619-4D93-90A6-F56B7AC7AF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sz="12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10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18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958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77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08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89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66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91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719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44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একা</a:t>
            </a:r>
            <a:r>
              <a:rPr lang="bn-IN" baseline="0" dirty="0" smtClean="0"/>
              <a:t> একা আত্মরক্ষা করা কি সহজ না কি কষ্টকর? কেন কষ্টকর?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3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426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05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828800"/>
            <a:ext cx="914400" cy="434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1905000"/>
            <a:ext cx="1066800" cy="4114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562600"/>
            <a:ext cx="8229600" cy="1066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 ত ম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8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 ত ম</a:t>
            </a:r>
            <a:endParaRPr lang="en-US" sz="8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Content Placeholder 18" descr="images_1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800" y="2438400"/>
            <a:ext cx="4267200" cy="2438400"/>
          </a:xfrm>
          <a:prstGeom prst="ellipse">
            <a:avLst/>
          </a:prstGeom>
        </p:spPr>
      </p:pic>
    </p:spTree>
  </p:cSld>
  <p:clrMapOvr>
    <a:masterClrMapping/>
  </p:clrMapOvr>
  <p:transition>
    <p:wip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6" y="228600"/>
            <a:ext cx="8140504" cy="5464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567" y="5845314"/>
            <a:ext cx="8494633" cy="70788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একা আহারের ব্যবস্থা কষ্টকর ছিল 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তাই দলবদ্ধ হয়েছে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8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8164" y="5692914"/>
            <a:ext cx="5460836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একা আত্মরক্ষা কষ্টকর ছিল  </a:t>
            </a:r>
            <a:endParaRPr lang="en-US" sz="48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485"/>
          <a:stretch/>
        </p:blipFill>
        <p:spPr>
          <a:xfrm>
            <a:off x="1219200" y="228600"/>
            <a:ext cx="6553200" cy="53000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9561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0" y="5906869"/>
            <a:ext cx="9026830" cy="64633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একা আত্মরক্ষা কষ্টকর ছিল তাই আত্মরক্ষার জন্য দলবদ্ধ হয়েছে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63" y="179924"/>
            <a:ext cx="6777644" cy="5535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0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800761"/>
            <a:ext cx="4267200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n/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861137"/>
            <a:ext cx="670560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সমাজের সংজ্ঞা গঠন করো ।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6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514"/>
            <a:ext cx="7467600" cy="5573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5519" y="5766137"/>
            <a:ext cx="129234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ঐক্য</a:t>
            </a:r>
            <a:endParaRPr lang="en-US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2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42"/>
          <a:stretch/>
        </p:blipFill>
        <p:spPr>
          <a:xfrm>
            <a:off x="914400" y="0"/>
            <a:ext cx="5098473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6781800" y="2608170"/>
            <a:ext cx="1780742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বন্ধুত্ব </a:t>
            </a:r>
            <a:r>
              <a:rPr lang="bn-IN" sz="60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3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9" r="5230"/>
          <a:stretch/>
        </p:blipFill>
        <p:spPr>
          <a:xfrm>
            <a:off x="152399" y="152400"/>
            <a:ext cx="8895773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1387" y="5486400"/>
            <a:ext cx="3140603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সংঘবদ্ধতা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1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46055"/>
            <a:ext cx="8610600" cy="255454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ঐক্য, বন্ধুত্ব ও সংঘবদ্ধতা হলো সমাজের মূল ভিত্তি </a:t>
            </a:r>
            <a:endParaRPr lang="bn-IN" b="1" dirty="0" smtClean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820" y="838200"/>
            <a:ext cx="6211380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সমাজের বৈশিষ্ট্য</a:t>
            </a:r>
            <a:endParaRPr lang="en-US" sz="2800" b="1" dirty="0">
              <a:ln/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718137"/>
            <a:ext cx="743058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বহুলোকের সংঘবদ্ধ বসবাস ।</a:t>
            </a:r>
            <a:endParaRPr lang="en-US" sz="2800" b="1" dirty="0">
              <a:ln/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267200"/>
            <a:ext cx="880218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60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সংঘবদ্ধতার পেছনে কোন উদ্দেশ্য ।  </a:t>
            </a:r>
            <a:r>
              <a:rPr lang="bn-IN" sz="28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648361"/>
            <a:ext cx="4724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10915"/>
            <a:ext cx="8610600" cy="98488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58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১। সমাজ গঠনের কারণ ব্যাখ্যা করো।  </a:t>
            </a:r>
            <a:endParaRPr lang="en-US" sz="5800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0" y="914400"/>
            <a:ext cx="8382000" cy="5638800"/>
            <a:chOff x="457200" y="914400"/>
            <a:chExt cx="8382000" cy="5638800"/>
          </a:xfrm>
        </p:grpSpPr>
        <p:sp>
          <p:nvSpPr>
            <p:cNvPr id="4" name="Rectangle 3"/>
            <p:cNvSpPr/>
            <p:nvPr/>
          </p:nvSpPr>
          <p:spPr>
            <a:xfrm>
              <a:off x="4800600" y="914400"/>
              <a:ext cx="4038600" cy="5638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0491" tIns="35246" rIns="70491" bIns="35246" rtlCol="0" anchor="ctr"/>
            <a:lstStyle/>
            <a:p>
              <a:pPr algn="ctr"/>
              <a:endPara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1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শ্রেণীঃ</a:t>
              </a:r>
              <a:r>
                <a:rPr lang="en-US" sz="31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৬ষ্ঠ</a:t>
              </a:r>
              <a:endPara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1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1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1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31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1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বিশ্ব</a:t>
              </a:r>
              <a:r>
                <a:rPr lang="en-US" sz="31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1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পরিচয়</a:t>
              </a:r>
              <a:r>
                <a:rPr lang="en-US" sz="31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spc="150" dirty="0" smtClean="0">
                  <a:ln w="1143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অধ্যায়-১, </a:t>
              </a:r>
              <a:r>
                <a:rPr lang="bn-IN" sz="3200" b="1" spc="150" dirty="0" smtClean="0">
                  <a:ln w="1143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পাঠ-১</a:t>
              </a:r>
              <a:endParaRPr lang="en-US" sz="1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1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ontent Placeholder 10"/>
            <p:cNvSpPr txBox="1">
              <a:spLocks/>
            </p:cNvSpPr>
            <p:nvPr/>
          </p:nvSpPr>
          <p:spPr>
            <a:xfrm>
              <a:off x="618653" y="914400"/>
              <a:ext cx="4036337" cy="5638800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buFont typeface="Arial" pitchFamily="34" charset="0"/>
                <a:buNone/>
              </a:pPr>
              <a:r>
                <a:rPr lang="bn-BD" sz="3600" u="sng" dirty="0" smtClean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4070819"/>
              <a:ext cx="4168432" cy="2363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মোঃ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আব্দুর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রাজ্জাক</a:t>
              </a:r>
              <a:endParaRPr lang="en-US" sz="32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ICT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গোলাপগঞ্জ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নবাবগঞ্জ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দিনাজপুর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E-mail-razzict@gmail.com</a:t>
              </a:r>
            </a:p>
            <a:p>
              <a:pPr algn="ctr">
                <a:defRPr/>
              </a:pPr>
              <a:endPara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1" descr="D:\desktop\New folder (4)\New folder (3)\New folder (3)\M-A Razzak\0173827712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4467" y="1456268"/>
              <a:ext cx="2501305" cy="2546819"/>
            </a:xfrm>
            <a:prstGeom prst="rect">
              <a:avLst/>
            </a:prstGeom>
            <a:noFill/>
          </p:spPr>
        </p:pic>
        <p:sp>
          <p:nvSpPr>
            <p:cNvPr id="10" name="Content Placeholder 10"/>
            <p:cNvSpPr txBox="1">
              <a:spLocks/>
            </p:cNvSpPr>
            <p:nvPr/>
          </p:nvSpPr>
          <p:spPr>
            <a:xfrm>
              <a:off x="4800600" y="914400"/>
              <a:ext cx="4036337" cy="5638800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buFont typeface="Arial" pitchFamily="34" charset="0"/>
                <a:buNone/>
              </a:pPr>
              <a:r>
                <a:rPr lang="bn-BD" sz="3600" u="sng" dirty="0" smtClean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486400" y="10668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491" tIns="35246" rIns="70491" bIns="35246"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1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39804"/>
            <a:ext cx="31242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6106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। আদিম মানুষ দলবদ্ধভাবে কেন বসবাস করত?</a:t>
            </a:r>
            <a:endParaRPr lang="en-US" sz="4400" b="1" dirty="0">
              <a:ln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200400"/>
            <a:ext cx="103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ঐক্য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5029200"/>
            <a:ext cx="1901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সংঘবদ্ধতা </a:t>
            </a:r>
            <a:endParaRPr lang="bn-IN" sz="40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5029200"/>
            <a:ext cx="1095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বন্ধুত্ব </a:t>
            </a:r>
            <a:endParaRPr lang="bn-IN" sz="40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Extract 11"/>
          <p:cNvSpPr/>
          <p:nvPr/>
        </p:nvSpPr>
        <p:spPr>
          <a:xfrm>
            <a:off x="2743200" y="3733800"/>
            <a:ext cx="2443758" cy="1524000"/>
          </a:xfrm>
          <a:prstGeom prst="flowChartExtra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41148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5715000"/>
            <a:ext cx="76962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। উপরের চিত্রে ‘</a:t>
            </a:r>
            <a:r>
              <a:rPr lang="bn-IN" sz="4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’ চিহ্নিত স্থানে কী হবে?</a:t>
            </a:r>
            <a:endParaRPr lang="en-US" sz="4000" b="1" dirty="0">
              <a:ln/>
              <a:solidFill>
                <a:srgbClr val="00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438400"/>
            <a:ext cx="79248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400" b="1" dirty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 সমাজের বৈশিষ্ট্য কী কী?</a:t>
            </a:r>
            <a:endParaRPr lang="en-US" sz="44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7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2" grpId="0" animBg="1"/>
      <p:bldP spid="15" grpId="0"/>
      <p:bldP spid="17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810161"/>
            <a:ext cx="4724400" cy="1323439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00278"/>
            <a:ext cx="8610600" cy="2862322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‘বেঁচে থাকার প্রয়োজনেই মানুষ সমাজ গঠনের কাজ শুরু করেছিল’ – মন্তব্যটি বিশ্লেষণ করো।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5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871" y="248701"/>
            <a:ext cx="5149529" cy="2056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13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1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228600"/>
            <a:ext cx="0" cy="6248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22" y="3733801"/>
            <a:ext cx="4391186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123"/>
          <a:stretch/>
        </p:blipFill>
        <p:spPr>
          <a:xfrm>
            <a:off x="152399" y="304800"/>
            <a:ext cx="4026805" cy="28647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85" b="15221"/>
          <a:stretch/>
        </p:blipFill>
        <p:spPr>
          <a:xfrm>
            <a:off x="4659722" y="289559"/>
            <a:ext cx="4331878" cy="2864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242" b="3782"/>
          <a:stretch/>
        </p:blipFill>
        <p:spPr>
          <a:xfrm>
            <a:off x="228600" y="3733801"/>
            <a:ext cx="3950604" cy="2514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08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973050"/>
            <a:ext cx="74676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8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ধারণা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5240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0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78004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47878"/>
            <a:ext cx="7924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সংজ্ঞা ব্যাখ্যা করতে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ভিত্তিগুলো চিহ্নিত করতে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 বর্ণনা করতে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গঠনের কারণ ব্যাখ্যা করতে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9760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629870"/>
            <a:ext cx="7584127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পিঁপড়েরা দলবদ্ধ হয়ে বসবাস করে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42577"/>
            <a:ext cx="8077706" cy="5385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38306"/>
            <a:ext cx="9066317" cy="4767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8509" y="5629870"/>
            <a:ext cx="7776489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মৌমাছিরা দলবদ্ধ হয়ে বসবাস করে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49" y="5859959"/>
            <a:ext cx="8877751" cy="76944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মানুষও আদিকাল থেকে দলবদ্ধ হয়ে বসবাস করছে </a:t>
            </a:r>
            <a:endParaRPr lang="en-US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459" b="10096"/>
          <a:stretch/>
        </p:blipFill>
        <p:spPr>
          <a:xfrm>
            <a:off x="838200" y="169038"/>
            <a:ext cx="7391400" cy="54650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227" y="5540514"/>
            <a:ext cx="6425157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একা আহারের ব্যবস্থা কষ্টকর ছিল</a:t>
            </a:r>
            <a:endParaRPr lang="en-US" sz="48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71432"/>
            <a:ext cx="6429375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70491" tIns="35246" rIns="70491" bIns="35246" rtlCol="0" anchor="ctr"/>
      <a:lstStyle>
        <a:defPPr algn="ctr">
          <a:defRPr sz="3100" b="1" dirty="0" err="1" smtClean="0">
            <a:solidFill>
              <a:srgbClr val="00B050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253</Words>
  <Application>Microsoft Office PowerPoint</Application>
  <PresentationFormat>On-screen Show (4:3)</PresentationFormat>
  <Paragraphs>75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স্বা গ ত 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স্বা গ ত ম</dc:title>
  <dc:creator>pc</dc:creator>
  <cp:lastModifiedBy>pc</cp:lastModifiedBy>
  <cp:revision>7</cp:revision>
  <dcterms:created xsi:type="dcterms:W3CDTF">2006-08-16T00:00:00Z</dcterms:created>
  <dcterms:modified xsi:type="dcterms:W3CDTF">2020-01-13T00:41:24Z</dcterms:modified>
</cp:coreProperties>
</file>