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1.jpeg"/><Relationship Id="rId7" Type="http://schemas.openxmlformats.org/officeDocument/2006/relationships/image" Target="../media/image24.jpeg"/><Relationship Id="rId12" Type="http://schemas.openxmlformats.org/officeDocument/2006/relationships/image" Target="../media/image6.jpeg"/><Relationship Id="rId2" Type="http://schemas.openxmlformats.org/officeDocument/2006/relationships/image" Target="../media/image21.jpeg"/><Relationship Id="rId1" Type="http://schemas.openxmlformats.org/officeDocument/2006/relationships/image" Target="../media/image4.jpeg"/><Relationship Id="rId6" Type="http://schemas.openxmlformats.org/officeDocument/2006/relationships/image" Target="../media/image23.jpeg"/><Relationship Id="rId11" Type="http://schemas.openxmlformats.org/officeDocument/2006/relationships/image" Target="../media/image28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14.jpeg"/><Relationship Id="rId9" Type="http://schemas.openxmlformats.org/officeDocument/2006/relationships/image" Target="../media/image2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C54AE4-32A6-4DCB-AE0F-D7AF687EB07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FB3CD1-D2B3-4238-B294-3536D3941B3C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000" dirty="0" smtClean="0">
              <a:latin typeface="SutonnyOMJ" pitchFamily="2" charset="0"/>
              <a:cs typeface="SutonnyOMJ" pitchFamily="2" charset="0"/>
            </a:rPr>
            <a:t>বাস্তব সংখ্যা</a:t>
          </a:r>
          <a:endParaRPr lang="en-US" sz="2000" dirty="0">
            <a:latin typeface="SutonnyOMJ" pitchFamily="2" charset="0"/>
            <a:cs typeface="SutonnyOMJ" pitchFamily="2" charset="0"/>
          </a:endParaRPr>
        </a:p>
      </dgm:t>
    </dgm:pt>
    <dgm:pt modelId="{F8D6CB5C-5683-4096-9671-E252C53B75A1}" type="parTrans" cxnId="{8F1180C2-C8EB-4341-9FBA-A31A4C10E030}">
      <dgm:prSet/>
      <dgm:spPr/>
      <dgm:t>
        <a:bodyPr/>
        <a:lstStyle/>
        <a:p>
          <a:endParaRPr lang="en-US"/>
        </a:p>
      </dgm:t>
    </dgm:pt>
    <dgm:pt modelId="{73C14C38-4999-41D0-BA52-8493BEE2177C}" type="sibTrans" cxnId="{8F1180C2-C8EB-4341-9FBA-A31A4C10E030}">
      <dgm:prSet/>
      <dgm:spPr/>
      <dgm:t>
        <a:bodyPr/>
        <a:lstStyle/>
        <a:p>
          <a:endParaRPr lang="en-US"/>
        </a:p>
      </dgm:t>
    </dgm:pt>
    <dgm:pt modelId="{D3E6141F-2A1C-4DF3-8363-C25AC321ADD3}">
      <dgm:prSet phldrT="[Text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800" dirty="0" smtClean="0">
              <a:latin typeface="SutonnyOMJ" pitchFamily="2" charset="0"/>
              <a:cs typeface="SutonnyOMJ" pitchFamily="2" charset="0"/>
            </a:rPr>
            <a:t>মূলদ</a:t>
          </a:r>
          <a:endParaRPr lang="en-US" sz="2800" dirty="0">
            <a:latin typeface="SutonnyOMJ" pitchFamily="2" charset="0"/>
            <a:cs typeface="SutonnyOMJ" pitchFamily="2" charset="0"/>
          </a:endParaRPr>
        </a:p>
      </dgm:t>
    </dgm:pt>
    <dgm:pt modelId="{948F1ED5-9E23-4D3A-9782-850298F20D76}" type="parTrans" cxnId="{AA7A92E6-6AB5-43DF-912A-36F8935364B6}">
      <dgm:prSet/>
      <dgm:spPr/>
      <dgm:t>
        <a:bodyPr/>
        <a:lstStyle/>
        <a:p>
          <a:endParaRPr lang="en-US"/>
        </a:p>
      </dgm:t>
    </dgm:pt>
    <dgm:pt modelId="{428EAC5D-E5C5-458A-B203-E9B514965F99}" type="sibTrans" cxnId="{AA7A92E6-6AB5-43DF-912A-36F8935364B6}">
      <dgm:prSet/>
      <dgm:spPr/>
      <dgm:t>
        <a:bodyPr/>
        <a:lstStyle/>
        <a:p>
          <a:endParaRPr lang="en-US"/>
        </a:p>
      </dgm:t>
    </dgm:pt>
    <dgm:pt modelId="{F61E44CA-70A0-410F-B465-254A68DBDA7D}">
      <dgm:prSet phldrT="[Text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800" dirty="0" smtClean="0">
              <a:latin typeface="SutonnyOMJ" pitchFamily="2" charset="0"/>
              <a:cs typeface="SutonnyOMJ" pitchFamily="2" charset="0"/>
            </a:rPr>
            <a:t>পূর্ণ</a:t>
          </a:r>
          <a:endParaRPr lang="en-US" sz="2800" dirty="0">
            <a:latin typeface="SutonnyOMJ" pitchFamily="2" charset="0"/>
            <a:cs typeface="SutonnyOMJ" pitchFamily="2" charset="0"/>
          </a:endParaRPr>
        </a:p>
      </dgm:t>
    </dgm:pt>
    <dgm:pt modelId="{05EB7365-686E-4AB9-B6D3-AF199ABBEBFB}" type="parTrans" cxnId="{C3D645A5-AFFC-45BE-8825-D77A313BE68C}">
      <dgm:prSet/>
      <dgm:spPr/>
      <dgm:t>
        <a:bodyPr/>
        <a:lstStyle/>
        <a:p>
          <a:endParaRPr lang="en-US"/>
        </a:p>
      </dgm:t>
    </dgm:pt>
    <dgm:pt modelId="{8D94CD5C-2770-4EFD-B395-D240670AEFDA}" type="sibTrans" cxnId="{C3D645A5-AFFC-45BE-8825-D77A313BE68C}">
      <dgm:prSet/>
      <dgm:spPr/>
      <dgm:t>
        <a:bodyPr/>
        <a:lstStyle/>
        <a:p>
          <a:endParaRPr lang="en-US"/>
        </a:p>
      </dgm:t>
    </dgm:pt>
    <dgm:pt modelId="{EBA2CBCB-FFD4-4093-A834-B491C3F0113B}">
      <dgm:prSet phldrT="[Text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ভগ্নাংশ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1BCD6321-A76D-444D-9547-2DAA9E8E41E0}" type="parTrans" cxnId="{1D0592C1-1293-41B5-B1A1-3798CC22DB17}">
      <dgm:prSet/>
      <dgm:spPr/>
      <dgm:t>
        <a:bodyPr/>
        <a:lstStyle/>
        <a:p>
          <a:endParaRPr lang="en-US"/>
        </a:p>
      </dgm:t>
    </dgm:pt>
    <dgm:pt modelId="{F3EC0C19-0773-426D-B449-8D03052FFBF8}" type="sibTrans" cxnId="{1D0592C1-1293-41B5-B1A1-3798CC22DB17}">
      <dgm:prSet/>
      <dgm:spPr/>
      <dgm:t>
        <a:bodyPr/>
        <a:lstStyle/>
        <a:p>
          <a:endParaRPr lang="en-US"/>
        </a:p>
      </dgm:t>
    </dgm:pt>
    <dgm:pt modelId="{D84F8BAC-C018-4FD1-BD6B-EBFB2609E1FF}">
      <dgm:prSet phldrT="[Text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অমূলদ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B03DDC57-2DB4-4149-A202-7071BD047FED}" type="parTrans" cxnId="{6B9DA23A-CF49-462C-98C9-ACE3D8D6F93B}">
      <dgm:prSet/>
      <dgm:spPr/>
      <dgm:t>
        <a:bodyPr/>
        <a:lstStyle/>
        <a:p>
          <a:endParaRPr lang="en-US"/>
        </a:p>
      </dgm:t>
    </dgm:pt>
    <dgm:pt modelId="{585B958D-E6AA-4823-8ED2-606757BB8958}" type="sibTrans" cxnId="{6B9DA23A-CF49-462C-98C9-ACE3D8D6F93B}">
      <dgm:prSet/>
      <dgm:spPr/>
      <dgm:t>
        <a:bodyPr/>
        <a:lstStyle/>
        <a:p>
          <a:endParaRPr lang="en-US"/>
        </a:p>
      </dgm:t>
    </dgm:pt>
    <dgm:pt modelId="{91AD80AD-FD4E-4BFF-891D-F399D3501403}">
      <dgm:prSet phldrT="[Text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000" dirty="0" smtClean="0">
              <a:latin typeface="SutonnyOMJ" pitchFamily="2" charset="0"/>
              <a:cs typeface="SutonnyOMJ" pitchFamily="2" charset="0"/>
            </a:rPr>
            <a:t>অসীম আবৃত</a:t>
          </a:r>
          <a:endParaRPr lang="en-US" sz="2000" dirty="0">
            <a:latin typeface="SutonnyOMJ" pitchFamily="2" charset="0"/>
            <a:cs typeface="SutonnyOMJ" pitchFamily="2" charset="0"/>
          </a:endParaRPr>
        </a:p>
      </dgm:t>
    </dgm:pt>
    <dgm:pt modelId="{2BD49E10-60F0-4CD9-9157-6592BD4F556B}" type="parTrans" cxnId="{7C174A15-F832-419A-8BDE-F6126D0DCAD4}">
      <dgm:prSet/>
      <dgm:spPr/>
      <dgm:t>
        <a:bodyPr/>
        <a:lstStyle/>
        <a:p>
          <a:endParaRPr lang="en-US"/>
        </a:p>
      </dgm:t>
    </dgm:pt>
    <dgm:pt modelId="{45149771-9686-4773-9E8F-E041A4FA2A44}" type="sibTrans" cxnId="{7C174A15-F832-419A-8BDE-F6126D0DCAD4}">
      <dgm:prSet/>
      <dgm:spPr/>
      <dgm:t>
        <a:bodyPr/>
        <a:lstStyle/>
        <a:p>
          <a:endParaRPr lang="en-US"/>
        </a:p>
      </dgm:t>
    </dgm:pt>
    <dgm:pt modelId="{06DD60E8-1A3A-478F-B004-2663C5069372}">
      <dgm:prSet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ধনাত্বক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42BCA7EC-F2FA-49F3-B6C0-2D66A1232DED}" type="parTrans" cxnId="{9B8E414E-6B8C-4E54-BADB-9FB5529B1D5F}">
      <dgm:prSet/>
      <dgm:spPr/>
      <dgm:t>
        <a:bodyPr/>
        <a:lstStyle/>
        <a:p>
          <a:endParaRPr lang="en-US"/>
        </a:p>
      </dgm:t>
    </dgm:pt>
    <dgm:pt modelId="{61379FDC-54FA-4B61-9214-BE34F0B8BBAA}" type="sibTrans" cxnId="{9B8E414E-6B8C-4E54-BADB-9FB5529B1D5F}">
      <dgm:prSet/>
      <dgm:spPr/>
      <dgm:t>
        <a:bodyPr/>
        <a:lstStyle/>
        <a:p>
          <a:endParaRPr lang="en-US"/>
        </a:p>
      </dgm:t>
    </dgm:pt>
    <dgm:pt modelId="{50B5A581-B3C4-4848-A0F6-7C5F9150D421}">
      <dgm:prSet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0</a:t>
          </a:r>
          <a:endParaRPr lang="en-US" sz="2800" dirty="0">
            <a:latin typeface="Times New Roman" pitchFamily="18" charset="0"/>
            <a:cs typeface="Times New Roman" pitchFamily="18" charset="0"/>
          </a:endParaRPr>
        </a:p>
      </dgm:t>
    </dgm:pt>
    <dgm:pt modelId="{650BD729-8D21-4BF9-9B31-0FA32A17EFFD}" type="parTrans" cxnId="{BFB1D88B-8C7C-43AC-9268-7E545B373AE4}">
      <dgm:prSet/>
      <dgm:spPr/>
      <dgm:t>
        <a:bodyPr/>
        <a:lstStyle/>
        <a:p>
          <a:endParaRPr lang="en-US"/>
        </a:p>
      </dgm:t>
    </dgm:pt>
    <dgm:pt modelId="{91E997A5-19AF-4CF1-90D2-E4982C073E90}" type="sibTrans" cxnId="{BFB1D88B-8C7C-43AC-9268-7E545B373AE4}">
      <dgm:prSet/>
      <dgm:spPr/>
      <dgm:t>
        <a:bodyPr/>
        <a:lstStyle/>
        <a:p>
          <a:endParaRPr lang="en-US"/>
        </a:p>
      </dgm:t>
    </dgm:pt>
    <dgm:pt modelId="{431220E8-F075-411A-8AAD-1DB2717DE096}">
      <dgm:prSet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000" dirty="0" smtClean="0">
              <a:latin typeface="SutonnyOMJ" pitchFamily="2" charset="0"/>
              <a:cs typeface="SutonnyOMJ" pitchFamily="2" charset="0"/>
            </a:rPr>
            <a:t>ঋনাত্বক</a:t>
          </a:r>
          <a:endParaRPr lang="en-US" sz="2000" dirty="0">
            <a:latin typeface="SutonnyOMJ" pitchFamily="2" charset="0"/>
            <a:cs typeface="SutonnyOMJ" pitchFamily="2" charset="0"/>
          </a:endParaRPr>
        </a:p>
      </dgm:t>
    </dgm:pt>
    <dgm:pt modelId="{4A6F4FA5-D724-4FA1-B7A7-B17DF425DD43}" type="parTrans" cxnId="{EF8EDBCB-2935-43CF-A318-0683E45812A2}">
      <dgm:prSet/>
      <dgm:spPr/>
      <dgm:t>
        <a:bodyPr/>
        <a:lstStyle/>
        <a:p>
          <a:endParaRPr lang="en-US"/>
        </a:p>
      </dgm:t>
    </dgm:pt>
    <dgm:pt modelId="{0278FD52-5F08-40F7-800C-532BF22A9B3D}" type="sibTrans" cxnId="{EF8EDBCB-2935-43CF-A318-0683E45812A2}">
      <dgm:prSet/>
      <dgm:spPr/>
      <dgm:t>
        <a:bodyPr/>
        <a:lstStyle/>
        <a:p>
          <a:endParaRPr lang="en-US"/>
        </a:p>
      </dgm:t>
    </dgm:pt>
    <dgm:pt modelId="{E7ED6818-BF12-45CC-A92D-3A28CBBD81BA}">
      <dgm:prSet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সাধারণ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8AB3A8C8-D202-4BBB-A8E8-8BBD07F31287}" type="parTrans" cxnId="{17A82851-C09D-4418-89CF-1F3EEA2166FC}">
      <dgm:prSet/>
      <dgm:spPr/>
      <dgm:t>
        <a:bodyPr/>
        <a:lstStyle/>
        <a:p>
          <a:endParaRPr lang="en-US"/>
        </a:p>
      </dgm:t>
    </dgm:pt>
    <dgm:pt modelId="{A23AC1A4-7EE5-41C1-90CB-FA4242895A00}" type="sibTrans" cxnId="{17A82851-C09D-4418-89CF-1F3EEA2166FC}">
      <dgm:prSet/>
      <dgm:spPr/>
      <dgm:t>
        <a:bodyPr/>
        <a:lstStyle/>
        <a:p>
          <a:endParaRPr lang="en-US"/>
        </a:p>
      </dgm:t>
    </dgm:pt>
    <dgm:pt modelId="{DDC4EA10-B121-4D8A-AC68-140F0889254A}">
      <dgm:prSet custT="1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দশমিক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15CFB867-1893-4C0D-B83C-6C5C5377AB85}" type="parTrans" cxnId="{1A5ACCA3-16DD-421B-9BDE-4FAB5606B0AD}">
      <dgm:prSet/>
      <dgm:spPr/>
      <dgm:t>
        <a:bodyPr/>
        <a:lstStyle/>
        <a:p>
          <a:endParaRPr lang="en-US"/>
        </a:p>
      </dgm:t>
    </dgm:pt>
    <dgm:pt modelId="{950DE6D2-D0D0-4C6C-BD05-54B26B666979}" type="sibTrans" cxnId="{1A5ACCA3-16DD-421B-9BDE-4FAB5606B0AD}">
      <dgm:prSet/>
      <dgm:spPr/>
      <dgm:t>
        <a:bodyPr/>
        <a:lstStyle/>
        <a:p>
          <a:endParaRPr lang="en-US"/>
        </a:p>
      </dgm:t>
    </dgm:pt>
    <dgm:pt modelId="{7FC25F44-66DE-49CE-92C3-BEE65D0D37C8}">
      <dgm:prSet custT="1"/>
      <dgm:spPr>
        <a:blipFill rotWithShape="0">
          <a:blip xmlns:r="http://schemas.openxmlformats.org/officeDocument/2006/relationships" r:embed="rId5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মৌলিক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23DCD929-6E88-4FFA-B926-76ED07FEF305}" type="parTrans" cxnId="{FF9848FA-07A8-481F-ACB6-A220C15757A8}">
      <dgm:prSet/>
      <dgm:spPr/>
      <dgm:t>
        <a:bodyPr/>
        <a:lstStyle/>
        <a:p>
          <a:endParaRPr lang="en-US"/>
        </a:p>
      </dgm:t>
    </dgm:pt>
    <dgm:pt modelId="{26E15B1B-8BAE-434E-A012-5D927986BC60}" type="sibTrans" cxnId="{FF9848FA-07A8-481F-ACB6-A220C15757A8}">
      <dgm:prSet/>
      <dgm:spPr/>
      <dgm:t>
        <a:bodyPr/>
        <a:lstStyle/>
        <a:p>
          <a:endParaRPr lang="en-US"/>
        </a:p>
      </dgm:t>
    </dgm:pt>
    <dgm:pt modelId="{638D5D63-9C89-49E6-A013-0476CF67C6F6}">
      <dgm:prSet custT="1"/>
      <dgm:spPr>
        <a:blipFill rotWithShape="0">
          <a:blip xmlns:r="http://schemas.openxmlformats.org/officeDocument/2006/relationships" r:embed="rId6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3200" dirty="0" smtClean="0">
              <a:latin typeface="SutonnyOMJ" pitchFamily="2" charset="0"/>
              <a:cs typeface="SutonnyOMJ" pitchFamily="2" charset="0"/>
            </a:rPr>
            <a:t>১</a:t>
          </a:r>
          <a:endParaRPr lang="en-US" sz="3200" dirty="0">
            <a:latin typeface="SutonnyOMJ" pitchFamily="2" charset="0"/>
            <a:cs typeface="SutonnyOMJ" pitchFamily="2" charset="0"/>
          </a:endParaRPr>
        </a:p>
      </dgm:t>
    </dgm:pt>
    <dgm:pt modelId="{626C3574-BF5E-4E42-936E-14101BCE58BE}" type="parTrans" cxnId="{F7E96AC5-3704-4D19-A4A7-1AC47F78335D}">
      <dgm:prSet/>
      <dgm:spPr/>
      <dgm:t>
        <a:bodyPr/>
        <a:lstStyle/>
        <a:p>
          <a:endParaRPr lang="en-US"/>
        </a:p>
      </dgm:t>
    </dgm:pt>
    <dgm:pt modelId="{599697F7-0314-4FF9-8024-780DF9ACF8A4}" type="sibTrans" cxnId="{F7E96AC5-3704-4D19-A4A7-1AC47F78335D}">
      <dgm:prSet/>
      <dgm:spPr/>
      <dgm:t>
        <a:bodyPr/>
        <a:lstStyle/>
        <a:p>
          <a:endParaRPr lang="en-US"/>
        </a:p>
      </dgm:t>
    </dgm:pt>
    <dgm:pt modelId="{8E9284FF-366A-4911-B919-DC8BD59FFE24}">
      <dgm:prSet custT="1"/>
      <dgm:spPr>
        <a:blipFill rotWithShape="0">
          <a:blip xmlns:r="http://schemas.openxmlformats.org/officeDocument/2006/relationships" r:embed="rId7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যৌগিক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BD3802F2-F8B3-4C50-AC0D-111A30842F62}" type="parTrans" cxnId="{94335C5F-FEA5-4228-B924-943F4D7E100A}">
      <dgm:prSet/>
      <dgm:spPr/>
      <dgm:t>
        <a:bodyPr/>
        <a:lstStyle/>
        <a:p>
          <a:endParaRPr lang="en-US"/>
        </a:p>
      </dgm:t>
    </dgm:pt>
    <dgm:pt modelId="{8AC3EDF4-376C-4FD7-8A1F-D0BA861A6081}" type="sibTrans" cxnId="{94335C5F-FEA5-4228-B924-943F4D7E100A}">
      <dgm:prSet/>
      <dgm:spPr/>
      <dgm:t>
        <a:bodyPr/>
        <a:lstStyle/>
        <a:p>
          <a:endParaRPr lang="en-US"/>
        </a:p>
      </dgm:t>
    </dgm:pt>
    <dgm:pt modelId="{CE1F5B66-92E3-4D74-833B-41101841EF45}">
      <dgm:prSet custT="1"/>
      <dgm:spPr>
        <a:blipFill rotWithShape="0">
          <a:blip xmlns:r="http://schemas.openxmlformats.org/officeDocument/2006/relationships" r:embed="rId8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800" dirty="0" smtClean="0">
              <a:latin typeface="SutonnyOMJ" pitchFamily="2" charset="0"/>
              <a:cs typeface="SutonnyOMJ" pitchFamily="2" charset="0"/>
            </a:rPr>
            <a:t>প্রকৃত</a:t>
          </a:r>
          <a:endParaRPr lang="en-US" sz="2800" dirty="0">
            <a:latin typeface="SutonnyOMJ" pitchFamily="2" charset="0"/>
            <a:cs typeface="SutonnyOMJ" pitchFamily="2" charset="0"/>
          </a:endParaRPr>
        </a:p>
      </dgm:t>
    </dgm:pt>
    <dgm:pt modelId="{A0261F81-E171-4486-98AF-48ABDA8E82D6}" type="parTrans" cxnId="{A969CDFD-4397-4861-9DEB-323100D79733}">
      <dgm:prSet/>
      <dgm:spPr/>
      <dgm:t>
        <a:bodyPr/>
        <a:lstStyle/>
        <a:p>
          <a:endParaRPr lang="en-US"/>
        </a:p>
      </dgm:t>
    </dgm:pt>
    <dgm:pt modelId="{0B55F610-0065-48A4-8E66-B340711E879B}" type="sibTrans" cxnId="{A969CDFD-4397-4861-9DEB-323100D79733}">
      <dgm:prSet/>
      <dgm:spPr/>
      <dgm:t>
        <a:bodyPr/>
        <a:lstStyle/>
        <a:p>
          <a:endParaRPr lang="en-US"/>
        </a:p>
      </dgm:t>
    </dgm:pt>
    <dgm:pt modelId="{47D86EB5-5444-4E35-9BFF-04FAC544C412}">
      <dgm:prSet custT="1"/>
      <dgm:spPr>
        <a:blipFill rotWithShape="0">
          <a:blip xmlns:r="http://schemas.openxmlformats.org/officeDocument/2006/relationships" r:embed="rId9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400" dirty="0" smtClean="0">
              <a:latin typeface="SutonnyOMJ" pitchFamily="2" charset="0"/>
              <a:cs typeface="SutonnyOMJ" pitchFamily="2" charset="0"/>
            </a:rPr>
            <a:t>অপ্রকৃত</a:t>
          </a:r>
          <a:endParaRPr lang="en-US" sz="2400" dirty="0">
            <a:latin typeface="SutonnyOMJ" pitchFamily="2" charset="0"/>
            <a:cs typeface="SutonnyOMJ" pitchFamily="2" charset="0"/>
          </a:endParaRPr>
        </a:p>
      </dgm:t>
    </dgm:pt>
    <dgm:pt modelId="{93FDE5FC-033F-4E6E-A392-59AFB91EB184}" type="parTrans" cxnId="{C915766B-1549-4F55-B9BB-1ECC3E8A78C6}">
      <dgm:prSet/>
      <dgm:spPr/>
      <dgm:t>
        <a:bodyPr/>
        <a:lstStyle/>
        <a:p>
          <a:endParaRPr lang="en-US"/>
        </a:p>
      </dgm:t>
    </dgm:pt>
    <dgm:pt modelId="{BD8D0112-9229-484C-AA49-D494C9C06527}" type="sibTrans" cxnId="{C915766B-1549-4F55-B9BB-1ECC3E8A78C6}">
      <dgm:prSet/>
      <dgm:spPr/>
      <dgm:t>
        <a:bodyPr/>
        <a:lstStyle/>
        <a:p>
          <a:endParaRPr lang="en-US"/>
        </a:p>
      </dgm:t>
    </dgm:pt>
    <dgm:pt modelId="{1E97405D-8DDC-42FF-A047-729177F7443A}">
      <dgm:prSet custT="1"/>
      <dgm:spPr>
        <a:blipFill rotWithShape="0">
          <a:blip xmlns:r="http://schemas.openxmlformats.org/officeDocument/2006/relationships" r:embed="rId10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800" dirty="0" smtClean="0">
              <a:latin typeface="SutonnyOMJ" pitchFamily="2" charset="0"/>
              <a:cs typeface="SutonnyOMJ" pitchFamily="2" charset="0"/>
            </a:rPr>
            <a:t>সসীম</a:t>
          </a:r>
          <a:endParaRPr lang="en-US" sz="2800" dirty="0">
            <a:latin typeface="SutonnyOMJ" pitchFamily="2" charset="0"/>
            <a:cs typeface="SutonnyOMJ" pitchFamily="2" charset="0"/>
          </a:endParaRPr>
        </a:p>
      </dgm:t>
    </dgm:pt>
    <dgm:pt modelId="{1E010B9F-2949-4D55-B873-11B2CEB4FD94}" type="parTrans" cxnId="{9BDDFB23-0B23-43BC-860D-15EB08BA2196}">
      <dgm:prSet/>
      <dgm:spPr/>
      <dgm:t>
        <a:bodyPr/>
        <a:lstStyle/>
        <a:p>
          <a:endParaRPr lang="en-US"/>
        </a:p>
      </dgm:t>
    </dgm:pt>
    <dgm:pt modelId="{5C0A5322-C797-4DCB-B212-EAA604E76759}" type="sibTrans" cxnId="{9BDDFB23-0B23-43BC-860D-15EB08BA2196}">
      <dgm:prSet/>
      <dgm:spPr/>
      <dgm:t>
        <a:bodyPr/>
        <a:lstStyle/>
        <a:p>
          <a:endParaRPr lang="en-US"/>
        </a:p>
      </dgm:t>
    </dgm:pt>
    <dgm:pt modelId="{B5E620C4-69E6-414F-BA6F-47776C51D4F0}">
      <dgm:prSet custT="1"/>
      <dgm:spPr>
        <a:blipFill rotWithShape="0">
          <a:blip xmlns:r="http://schemas.openxmlformats.org/officeDocument/2006/relationships" r:embed="rId11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2000" dirty="0" smtClean="0">
              <a:latin typeface="SutonnyOMJ" pitchFamily="2" charset="0"/>
              <a:cs typeface="SutonnyOMJ" pitchFamily="2" charset="0"/>
            </a:rPr>
            <a:t>অসীম আবৃত</a:t>
          </a:r>
          <a:endParaRPr lang="en-US" sz="2000" dirty="0">
            <a:latin typeface="SutonnyOMJ" pitchFamily="2" charset="0"/>
            <a:cs typeface="SutonnyOMJ" pitchFamily="2" charset="0"/>
          </a:endParaRPr>
        </a:p>
      </dgm:t>
    </dgm:pt>
    <dgm:pt modelId="{3882D8F0-6831-4EFA-BF9A-02A665D75C2B}" type="parTrans" cxnId="{EAC7A7C7-381F-4EB6-A7EC-B8ED406D354D}">
      <dgm:prSet/>
      <dgm:spPr/>
      <dgm:t>
        <a:bodyPr/>
        <a:lstStyle/>
        <a:p>
          <a:endParaRPr lang="en-US"/>
        </a:p>
      </dgm:t>
    </dgm:pt>
    <dgm:pt modelId="{24BDCD90-61DF-415A-99D3-45AD6E1BE30A}" type="sibTrans" cxnId="{EAC7A7C7-381F-4EB6-A7EC-B8ED406D354D}">
      <dgm:prSet/>
      <dgm:spPr/>
      <dgm:t>
        <a:bodyPr/>
        <a:lstStyle/>
        <a:p>
          <a:endParaRPr lang="en-US"/>
        </a:p>
      </dgm:t>
    </dgm:pt>
    <dgm:pt modelId="{37BB49E4-48BC-4B34-80DC-8FA95674EA52}">
      <dgm:prSet custT="1"/>
      <dgm:spPr>
        <a:blipFill rotWithShape="0">
          <a:blip xmlns:r="http://schemas.openxmlformats.org/officeDocument/2006/relationships" r:embed="rId12"/>
          <a:tile tx="0" ty="0" sx="100000" sy="100000" flip="none" algn="tl"/>
        </a:blip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n-BD" sz="3200" dirty="0" smtClean="0">
              <a:latin typeface="SutonnyOMJ" pitchFamily="2" charset="0"/>
              <a:cs typeface="SutonnyOMJ" pitchFamily="2" charset="0"/>
            </a:rPr>
            <a:t>মিশ্র</a:t>
          </a:r>
          <a:endParaRPr lang="en-US" sz="3200" dirty="0">
            <a:latin typeface="SutonnyOMJ" pitchFamily="2" charset="0"/>
            <a:cs typeface="SutonnyOMJ" pitchFamily="2" charset="0"/>
          </a:endParaRPr>
        </a:p>
      </dgm:t>
    </dgm:pt>
    <dgm:pt modelId="{9C294344-1F33-4728-A146-55F466BF085D}" type="parTrans" cxnId="{700CA4C5-A053-46DB-B133-469879D6E06F}">
      <dgm:prSet/>
      <dgm:spPr/>
      <dgm:t>
        <a:bodyPr/>
        <a:lstStyle/>
        <a:p>
          <a:endParaRPr lang="en-US"/>
        </a:p>
      </dgm:t>
    </dgm:pt>
    <dgm:pt modelId="{5DE63798-B7F8-4C4B-9F5A-9F42E391AB1C}" type="sibTrans" cxnId="{700CA4C5-A053-46DB-B133-469879D6E06F}">
      <dgm:prSet/>
      <dgm:spPr/>
      <dgm:t>
        <a:bodyPr/>
        <a:lstStyle/>
        <a:p>
          <a:endParaRPr lang="en-US"/>
        </a:p>
      </dgm:t>
    </dgm:pt>
    <dgm:pt modelId="{9A2047E8-4971-4DFB-BCD9-39360859CF2D}" type="pres">
      <dgm:prSet presAssocID="{7DC54AE4-32A6-4DCB-AE0F-D7AF687EB07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79176D2-2DA2-4DD5-BEC3-4755714E35D0}" type="pres">
      <dgm:prSet presAssocID="{73FB3CD1-D2B3-4238-B294-3536D3941B3C}" presName="hierRoot1" presStyleCnt="0"/>
      <dgm:spPr/>
    </dgm:pt>
    <dgm:pt modelId="{83DA38DD-2BED-4F1B-BAD4-052943BF237B}" type="pres">
      <dgm:prSet presAssocID="{73FB3CD1-D2B3-4238-B294-3536D3941B3C}" presName="composite" presStyleCnt="0"/>
      <dgm:spPr/>
    </dgm:pt>
    <dgm:pt modelId="{4E53B5A7-5BD3-4436-8ACF-EB4ADA6DFABD}" type="pres">
      <dgm:prSet presAssocID="{73FB3CD1-D2B3-4238-B294-3536D3941B3C}" presName="background" presStyleLbl="node0" presStyleIdx="0" presStyleCnt="1"/>
      <dgm:spPr/>
    </dgm:pt>
    <dgm:pt modelId="{3B37990C-1733-4297-8E2C-F75D37A41A0F}" type="pres">
      <dgm:prSet presAssocID="{73FB3CD1-D2B3-4238-B294-3536D3941B3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F13B34-736D-4A85-BA30-5D7A7AECE8BF}" type="pres">
      <dgm:prSet presAssocID="{73FB3CD1-D2B3-4238-B294-3536D3941B3C}" presName="hierChild2" presStyleCnt="0"/>
      <dgm:spPr/>
    </dgm:pt>
    <dgm:pt modelId="{1E5CDE76-E238-4FDF-8E7D-F37CF257F862}" type="pres">
      <dgm:prSet presAssocID="{948F1ED5-9E23-4D3A-9782-850298F20D76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EDEDB06-395D-4350-9A69-FF7418AA8415}" type="pres">
      <dgm:prSet presAssocID="{D3E6141F-2A1C-4DF3-8363-C25AC321ADD3}" presName="hierRoot2" presStyleCnt="0"/>
      <dgm:spPr/>
    </dgm:pt>
    <dgm:pt modelId="{4BD7D7AC-728C-4FD9-B4C8-40F4C54352D9}" type="pres">
      <dgm:prSet presAssocID="{D3E6141F-2A1C-4DF3-8363-C25AC321ADD3}" presName="composite2" presStyleCnt="0"/>
      <dgm:spPr/>
    </dgm:pt>
    <dgm:pt modelId="{1067CF6C-D054-42C9-B821-0EA272D1C0D3}" type="pres">
      <dgm:prSet presAssocID="{D3E6141F-2A1C-4DF3-8363-C25AC321ADD3}" presName="background2" presStyleLbl="node2" presStyleIdx="0" presStyleCnt="2"/>
      <dgm:spPr/>
    </dgm:pt>
    <dgm:pt modelId="{EF4032D6-842F-416B-8A85-17966CDE82B1}" type="pres">
      <dgm:prSet presAssocID="{D3E6141F-2A1C-4DF3-8363-C25AC321ADD3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FA1D08-4F7F-40D1-9E34-3008C4E0CEB6}" type="pres">
      <dgm:prSet presAssocID="{D3E6141F-2A1C-4DF3-8363-C25AC321ADD3}" presName="hierChild3" presStyleCnt="0"/>
      <dgm:spPr/>
    </dgm:pt>
    <dgm:pt modelId="{3F355B55-8757-45B5-99A8-A2DC4AFF6FF2}" type="pres">
      <dgm:prSet presAssocID="{05EB7365-686E-4AB9-B6D3-AF199ABBEBFB}" presName="Name17" presStyleLbl="parChTrans1D3" presStyleIdx="0" presStyleCnt="3"/>
      <dgm:spPr/>
      <dgm:t>
        <a:bodyPr/>
        <a:lstStyle/>
        <a:p>
          <a:endParaRPr lang="en-US"/>
        </a:p>
      </dgm:t>
    </dgm:pt>
    <dgm:pt modelId="{7AB4B365-BF39-46B9-AABB-4F2BA39F6249}" type="pres">
      <dgm:prSet presAssocID="{F61E44CA-70A0-410F-B465-254A68DBDA7D}" presName="hierRoot3" presStyleCnt="0"/>
      <dgm:spPr/>
    </dgm:pt>
    <dgm:pt modelId="{0704C477-BD4B-46AC-96BB-219BE1ADBEC7}" type="pres">
      <dgm:prSet presAssocID="{F61E44CA-70A0-410F-B465-254A68DBDA7D}" presName="composite3" presStyleCnt="0"/>
      <dgm:spPr/>
    </dgm:pt>
    <dgm:pt modelId="{608F4B6B-D29D-428E-BC06-59DB7C5120FE}" type="pres">
      <dgm:prSet presAssocID="{F61E44CA-70A0-410F-B465-254A68DBDA7D}" presName="background3" presStyleLbl="node3" presStyleIdx="0" presStyleCnt="3"/>
      <dgm:spPr/>
    </dgm:pt>
    <dgm:pt modelId="{2164CAC7-CBE5-4770-91CF-2DA8F0BFA8C5}" type="pres">
      <dgm:prSet presAssocID="{F61E44CA-70A0-410F-B465-254A68DBDA7D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A8E79C-10EF-4269-9F99-637A2F2BFAB7}" type="pres">
      <dgm:prSet presAssocID="{F61E44CA-70A0-410F-B465-254A68DBDA7D}" presName="hierChild4" presStyleCnt="0"/>
      <dgm:spPr/>
    </dgm:pt>
    <dgm:pt modelId="{683E8160-45E8-486A-8CCD-4F991138D420}" type="pres">
      <dgm:prSet presAssocID="{42BCA7EC-F2FA-49F3-B6C0-2D66A1232DED}" presName="Name23" presStyleLbl="parChTrans1D4" presStyleIdx="0" presStyleCnt="13"/>
      <dgm:spPr/>
      <dgm:t>
        <a:bodyPr/>
        <a:lstStyle/>
        <a:p>
          <a:endParaRPr lang="en-US"/>
        </a:p>
      </dgm:t>
    </dgm:pt>
    <dgm:pt modelId="{0EF8717F-1F0F-42A4-A272-CAB88BE3BB95}" type="pres">
      <dgm:prSet presAssocID="{06DD60E8-1A3A-478F-B004-2663C5069372}" presName="hierRoot4" presStyleCnt="0"/>
      <dgm:spPr/>
    </dgm:pt>
    <dgm:pt modelId="{6CCE0107-DCC1-415C-ADF9-C6550C351ED9}" type="pres">
      <dgm:prSet presAssocID="{06DD60E8-1A3A-478F-B004-2663C5069372}" presName="composite4" presStyleCnt="0"/>
      <dgm:spPr/>
    </dgm:pt>
    <dgm:pt modelId="{5F50E312-FFD7-4FF0-BF52-CA2D9EA552C9}" type="pres">
      <dgm:prSet presAssocID="{06DD60E8-1A3A-478F-B004-2663C5069372}" presName="background4" presStyleLbl="node4" presStyleIdx="0" presStyleCnt="13"/>
      <dgm:spPr/>
    </dgm:pt>
    <dgm:pt modelId="{02FDB06B-B16E-40FE-8832-DDB086931FA6}" type="pres">
      <dgm:prSet presAssocID="{06DD60E8-1A3A-478F-B004-2663C5069372}" presName="text4" presStyleLbl="fgAcc4" presStyleIdx="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438CB9-45CA-4C4D-A8A8-1A8F47643E81}" type="pres">
      <dgm:prSet presAssocID="{06DD60E8-1A3A-478F-B004-2663C5069372}" presName="hierChild5" presStyleCnt="0"/>
      <dgm:spPr/>
    </dgm:pt>
    <dgm:pt modelId="{D76B4A75-0B38-4479-9C8D-06254C8DAB91}" type="pres">
      <dgm:prSet presAssocID="{23DCD929-6E88-4FFA-B926-76ED07FEF305}" presName="Name23" presStyleLbl="parChTrans1D4" presStyleIdx="1" presStyleCnt="13"/>
      <dgm:spPr/>
      <dgm:t>
        <a:bodyPr/>
        <a:lstStyle/>
        <a:p>
          <a:endParaRPr lang="en-US"/>
        </a:p>
      </dgm:t>
    </dgm:pt>
    <dgm:pt modelId="{3CED348E-07EA-41CD-9E79-71C7A77996D6}" type="pres">
      <dgm:prSet presAssocID="{7FC25F44-66DE-49CE-92C3-BEE65D0D37C8}" presName="hierRoot4" presStyleCnt="0"/>
      <dgm:spPr/>
    </dgm:pt>
    <dgm:pt modelId="{82E13391-1971-42F4-9BAB-9BE18105D367}" type="pres">
      <dgm:prSet presAssocID="{7FC25F44-66DE-49CE-92C3-BEE65D0D37C8}" presName="composite4" presStyleCnt="0"/>
      <dgm:spPr/>
    </dgm:pt>
    <dgm:pt modelId="{9B3D6EE4-A067-4016-81BA-5E9A7CFDA608}" type="pres">
      <dgm:prSet presAssocID="{7FC25F44-66DE-49CE-92C3-BEE65D0D37C8}" presName="background4" presStyleLbl="node4" presStyleIdx="1" presStyleCnt="13"/>
      <dgm:spPr/>
    </dgm:pt>
    <dgm:pt modelId="{DBFA45EC-FBEB-4F37-AA4D-BC1D1A6C2E91}" type="pres">
      <dgm:prSet presAssocID="{7FC25F44-66DE-49CE-92C3-BEE65D0D37C8}" presName="text4" presStyleLbl="fgAcc4" presStyleIdx="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EBBD76-649A-4210-858A-1328462F9148}" type="pres">
      <dgm:prSet presAssocID="{7FC25F44-66DE-49CE-92C3-BEE65D0D37C8}" presName="hierChild5" presStyleCnt="0"/>
      <dgm:spPr/>
    </dgm:pt>
    <dgm:pt modelId="{3A7C3258-9663-42F9-B1D5-87AE05F1364F}" type="pres">
      <dgm:prSet presAssocID="{626C3574-BF5E-4E42-936E-14101BCE58BE}" presName="Name23" presStyleLbl="parChTrans1D4" presStyleIdx="2" presStyleCnt="13"/>
      <dgm:spPr/>
      <dgm:t>
        <a:bodyPr/>
        <a:lstStyle/>
        <a:p>
          <a:endParaRPr lang="en-US"/>
        </a:p>
      </dgm:t>
    </dgm:pt>
    <dgm:pt modelId="{8EB8CFE1-ACF1-4053-9003-3EE551814154}" type="pres">
      <dgm:prSet presAssocID="{638D5D63-9C89-49E6-A013-0476CF67C6F6}" presName="hierRoot4" presStyleCnt="0"/>
      <dgm:spPr/>
    </dgm:pt>
    <dgm:pt modelId="{0DD44206-4DBA-4B9F-B3BA-F34BBE5860E8}" type="pres">
      <dgm:prSet presAssocID="{638D5D63-9C89-49E6-A013-0476CF67C6F6}" presName="composite4" presStyleCnt="0"/>
      <dgm:spPr/>
    </dgm:pt>
    <dgm:pt modelId="{2C83368B-4F23-4141-A2C2-8B4906A60495}" type="pres">
      <dgm:prSet presAssocID="{638D5D63-9C89-49E6-A013-0476CF67C6F6}" presName="background4" presStyleLbl="node4" presStyleIdx="2" presStyleCnt="13"/>
      <dgm:spPr/>
    </dgm:pt>
    <dgm:pt modelId="{6D2D77CB-BEB8-4BEE-B6FA-CAE68CCE05FE}" type="pres">
      <dgm:prSet presAssocID="{638D5D63-9C89-49E6-A013-0476CF67C6F6}" presName="text4" presStyleLbl="fgAcc4" presStyleIdx="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8983AB-B55E-4F05-81FC-3B2C9A8299E2}" type="pres">
      <dgm:prSet presAssocID="{638D5D63-9C89-49E6-A013-0476CF67C6F6}" presName="hierChild5" presStyleCnt="0"/>
      <dgm:spPr/>
    </dgm:pt>
    <dgm:pt modelId="{F8555CD5-691B-4E15-8AAB-389115A0BF22}" type="pres">
      <dgm:prSet presAssocID="{BD3802F2-F8B3-4C50-AC0D-111A30842F62}" presName="Name23" presStyleLbl="parChTrans1D4" presStyleIdx="3" presStyleCnt="13"/>
      <dgm:spPr/>
      <dgm:t>
        <a:bodyPr/>
        <a:lstStyle/>
        <a:p>
          <a:endParaRPr lang="en-US"/>
        </a:p>
      </dgm:t>
    </dgm:pt>
    <dgm:pt modelId="{7E989E53-C394-4016-B8AB-DC4D0B86A317}" type="pres">
      <dgm:prSet presAssocID="{8E9284FF-366A-4911-B919-DC8BD59FFE24}" presName="hierRoot4" presStyleCnt="0"/>
      <dgm:spPr/>
    </dgm:pt>
    <dgm:pt modelId="{0531E09F-5E32-4623-B353-D56A6B791BF0}" type="pres">
      <dgm:prSet presAssocID="{8E9284FF-366A-4911-B919-DC8BD59FFE24}" presName="composite4" presStyleCnt="0"/>
      <dgm:spPr/>
    </dgm:pt>
    <dgm:pt modelId="{B88D5988-1DF1-41E9-9CB5-56D1E62B83AC}" type="pres">
      <dgm:prSet presAssocID="{8E9284FF-366A-4911-B919-DC8BD59FFE24}" presName="background4" presStyleLbl="node4" presStyleIdx="3" presStyleCnt="13"/>
      <dgm:spPr/>
    </dgm:pt>
    <dgm:pt modelId="{245E2172-0C42-4057-988C-B871A5E2C08B}" type="pres">
      <dgm:prSet presAssocID="{8E9284FF-366A-4911-B919-DC8BD59FFE24}" presName="text4" presStyleLbl="fgAcc4" presStyleIdx="3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4BBAEE-9DD1-4B95-B338-044851E197BD}" type="pres">
      <dgm:prSet presAssocID="{8E9284FF-366A-4911-B919-DC8BD59FFE24}" presName="hierChild5" presStyleCnt="0"/>
      <dgm:spPr/>
    </dgm:pt>
    <dgm:pt modelId="{D316222F-BC7B-4EC9-AA34-5A71F87F4B00}" type="pres">
      <dgm:prSet presAssocID="{650BD729-8D21-4BF9-9B31-0FA32A17EFFD}" presName="Name23" presStyleLbl="parChTrans1D4" presStyleIdx="4" presStyleCnt="13"/>
      <dgm:spPr/>
      <dgm:t>
        <a:bodyPr/>
        <a:lstStyle/>
        <a:p>
          <a:endParaRPr lang="en-US"/>
        </a:p>
      </dgm:t>
    </dgm:pt>
    <dgm:pt modelId="{7D602AF3-4018-4B16-97B4-FE001A377868}" type="pres">
      <dgm:prSet presAssocID="{50B5A581-B3C4-4848-A0F6-7C5F9150D421}" presName="hierRoot4" presStyleCnt="0"/>
      <dgm:spPr/>
    </dgm:pt>
    <dgm:pt modelId="{48FAAF39-3B6B-48FA-9796-0C42D892DF13}" type="pres">
      <dgm:prSet presAssocID="{50B5A581-B3C4-4848-A0F6-7C5F9150D421}" presName="composite4" presStyleCnt="0"/>
      <dgm:spPr/>
    </dgm:pt>
    <dgm:pt modelId="{FC21FB05-209C-46CC-8A7C-70146C474B1F}" type="pres">
      <dgm:prSet presAssocID="{50B5A581-B3C4-4848-A0F6-7C5F9150D421}" presName="background4" presStyleLbl="node4" presStyleIdx="4" presStyleCnt="13"/>
      <dgm:spPr/>
    </dgm:pt>
    <dgm:pt modelId="{D13BE9D3-366E-4601-81DA-06D77DC31C1F}" type="pres">
      <dgm:prSet presAssocID="{50B5A581-B3C4-4848-A0F6-7C5F9150D421}" presName="text4" presStyleLbl="fgAcc4" presStyleIdx="4" presStyleCnt="13" custLinFactNeighborX="3469" custLinFactNeighborY="-5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5759F0-34D9-4691-86E4-91FDC6277B1E}" type="pres">
      <dgm:prSet presAssocID="{50B5A581-B3C4-4848-A0F6-7C5F9150D421}" presName="hierChild5" presStyleCnt="0"/>
      <dgm:spPr/>
    </dgm:pt>
    <dgm:pt modelId="{C6F4EB38-558A-489C-A86E-950A86A3986A}" type="pres">
      <dgm:prSet presAssocID="{4A6F4FA5-D724-4FA1-B7A7-B17DF425DD43}" presName="Name23" presStyleLbl="parChTrans1D4" presStyleIdx="5" presStyleCnt="13"/>
      <dgm:spPr/>
      <dgm:t>
        <a:bodyPr/>
        <a:lstStyle/>
        <a:p>
          <a:endParaRPr lang="en-US"/>
        </a:p>
      </dgm:t>
    </dgm:pt>
    <dgm:pt modelId="{29EA8D63-0FD5-4DDD-9877-44218C4E137D}" type="pres">
      <dgm:prSet presAssocID="{431220E8-F075-411A-8AAD-1DB2717DE096}" presName="hierRoot4" presStyleCnt="0"/>
      <dgm:spPr/>
    </dgm:pt>
    <dgm:pt modelId="{77EF324C-03A5-449D-AD0B-C1C383855446}" type="pres">
      <dgm:prSet presAssocID="{431220E8-F075-411A-8AAD-1DB2717DE096}" presName="composite4" presStyleCnt="0"/>
      <dgm:spPr/>
    </dgm:pt>
    <dgm:pt modelId="{E362A5D8-27EA-463B-86C6-2D28E7CACC83}" type="pres">
      <dgm:prSet presAssocID="{431220E8-F075-411A-8AAD-1DB2717DE096}" presName="background4" presStyleLbl="node4" presStyleIdx="5" presStyleCnt="13"/>
      <dgm:spPr/>
    </dgm:pt>
    <dgm:pt modelId="{AEE04F18-8A88-401B-8859-51344AA94366}" type="pres">
      <dgm:prSet presAssocID="{431220E8-F075-411A-8AAD-1DB2717DE096}" presName="text4" presStyleLbl="fgAcc4" presStyleIdx="5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D9EFB0-4F14-4186-B7F8-AFDC975B6D56}" type="pres">
      <dgm:prSet presAssocID="{431220E8-F075-411A-8AAD-1DB2717DE096}" presName="hierChild5" presStyleCnt="0"/>
      <dgm:spPr/>
    </dgm:pt>
    <dgm:pt modelId="{9111D869-FD53-4832-8C18-6588C76EFE04}" type="pres">
      <dgm:prSet presAssocID="{1BCD6321-A76D-444D-9547-2DAA9E8E41E0}" presName="Name17" presStyleLbl="parChTrans1D3" presStyleIdx="1" presStyleCnt="3"/>
      <dgm:spPr/>
      <dgm:t>
        <a:bodyPr/>
        <a:lstStyle/>
        <a:p>
          <a:endParaRPr lang="en-US"/>
        </a:p>
      </dgm:t>
    </dgm:pt>
    <dgm:pt modelId="{CB4C7F99-3C97-4CFC-94D2-DF6A76269699}" type="pres">
      <dgm:prSet presAssocID="{EBA2CBCB-FFD4-4093-A834-B491C3F0113B}" presName="hierRoot3" presStyleCnt="0"/>
      <dgm:spPr/>
    </dgm:pt>
    <dgm:pt modelId="{95E25EEC-B1BB-43D9-BA8D-F493F949CE98}" type="pres">
      <dgm:prSet presAssocID="{EBA2CBCB-FFD4-4093-A834-B491C3F0113B}" presName="composite3" presStyleCnt="0"/>
      <dgm:spPr/>
    </dgm:pt>
    <dgm:pt modelId="{98864A4B-75E2-48E6-96FC-F9475E6A24A9}" type="pres">
      <dgm:prSet presAssocID="{EBA2CBCB-FFD4-4093-A834-B491C3F0113B}" presName="background3" presStyleLbl="node3" presStyleIdx="1" presStyleCnt="3"/>
      <dgm:spPr/>
    </dgm:pt>
    <dgm:pt modelId="{4C91A2B2-476A-41CE-8526-BCBA82CED7FC}" type="pres">
      <dgm:prSet presAssocID="{EBA2CBCB-FFD4-4093-A834-B491C3F0113B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2844AF-DE27-4B32-BF1F-7D46CE896DD7}" type="pres">
      <dgm:prSet presAssocID="{EBA2CBCB-FFD4-4093-A834-B491C3F0113B}" presName="hierChild4" presStyleCnt="0"/>
      <dgm:spPr/>
    </dgm:pt>
    <dgm:pt modelId="{6A7737C9-9385-49F4-A7C9-8BDD63D01BD9}" type="pres">
      <dgm:prSet presAssocID="{8AB3A8C8-D202-4BBB-A8E8-8BBD07F31287}" presName="Name23" presStyleLbl="parChTrans1D4" presStyleIdx="6" presStyleCnt="13"/>
      <dgm:spPr/>
      <dgm:t>
        <a:bodyPr/>
        <a:lstStyle/>
        <a:p>
          <a:endParaRPr lang="en-US"/>
        </a:p>
      </dgm:t>
    </dgm:pt>
    <dgm:pt modelId="{961F7682-009C-4BA3-B127-EB281DD13221}" type="pres">
      <dgm:prSet presAssocID="{E7ED6818-BF12-45CC-A92D-3A28CBBD81BA}" presName="hierRoot4" presStyleCnt="0"/>
      <dgm:spPr/>
    </dgm:pt>
    <dgm:pt modelId="{B33DC1F6-2472-44A3-82BD-37A18955A726}" type="pres">
      <dgm:prSet presAssocID="{E7ED6818-BF12-45CC-A92D-3A28CBBD81BA}" presName="composite4" presStyleCnt="0"/>
      <dgm:spPr/>
    </dgm:pt>
    <dgm:pt modelId="{9DCA5B96-2D5B-4A02-8A37-A50A30952452}" type="pres">
      <dgm:prSet presAssocID="{E7ED6818-BF12-45CC-A92D-3A28CBBD81BA}" presName="background4" presStyleLbl="node4" presStyleIdx="6" presStyleCnt="13"/>
      <dgm:spPr/>
    </dgm:pt>
    <dgm:pt modelId="{7EDC15E9-B4FA-48B5-88DE-5EA95A421649}" type="pres">
      <dgm:prSet presAssocID="{E7ED6818-BF12-45CC-A92D-3A28CBBD81BA}" presName="text4" presStyleLbl="fgAcc4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5ADFCB-055B-43C5-82FC-88CA0FFAE88A}" type="pres">
      <dgm:prSet presAssocID="{E7ED6818-BF12-45CC-A92D-3A28CBBD81BA}" presName="hierChild5" presStyleCnt="0"/>
      <dgm:spPr/>
    </dgm:pt>
    <dgm:pt modelId="{9B5FCC38-13A3-4059-B44C-43A624F2121F}" type="pres">
      <dgm:prSet presAssocID="{A0261F81-E171-4486-98AF-48ABDA8E82D6}" presName="Name23" presStyleLbl="parChTrans1D4" presStyleIdx="7" presStyleCnt="13"/>
      <dgm:spPr/>
      <dgm:t>
        <a:bodyPr/>
        <a:lstStyle/>
        <a:p>
          <a:endParaRPr lang="en-US"/>
        </a:p>
      </dgm:t>
    </dgm:pt>
    <dgm:pt modelId="{C892F039-1E4A-420A-B6F4-760C76A643B9}" type="pres">
      <dgm:prSet presAssocID="{CE1F5B66-92E3-4D74-833B-41101841EF45}" presName="hierRoot4" presStyleCnt="0"/>
      <dgm:spPr/>
    </dgm:pt>
    <dgm:pt modelId="{BAA3460F-555C-4CB4-B1F1-6B00859B0D90}" type="pres">
      <dgm:prSet presAssocID="{CE1F5B66-92E3-4D74-833B-41101841EF45}" presName="composite4" presStyleCnt="0"/>
      <dgm:spPr/>
    </dgm:pt>
    <dgm:pt modelId="{0DAFB787-DB45-477D-B263-9C080352630A}" type="pres">
      <dgm:prSet presAssocID="{CE1F5B66-92E3-4D74-833B-41101841EF45}" presName="background4" presStyleLbl="node4" presStyleIdx="7" presStyleCnt="13"/>
      <dgm:spPr/>
    </dgm:pt>
    <dgm:pt modelId="{C70D6537-E488-40E7-9238-250C2BADA33D}" type="pres">
      <dgm:prSet presAssocID="{CE1F5B66-92E3-4D74-833B-41101841EF45}" presName="text4" presStyleLbl="fgAcc4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7BEB83-B663-4246-996E-BEA7DA3CBA88}" type="pres">
      <dgm:prSet presAssocID="{CE1F5B66-92E3-4D74-833B-41101841EF45}" presName="hierChild5" presStyleCnt="0"/>
      <dgm:spPr/>
    </dgm:pt>
    <dgm:pt modelId="{296F8DAC-FD88-4E15-BE48-7C5CF28B2F36}" type="pres">
      <dgm:prSet presAssocID="{93FDE5FC-033F-4E6E-A392-59AFB91EB184}" presName="Name23" presStyleLbl="parChTrans1D4" presStyleIdx="8" presStyleCnt="13"/>
      <dgm:spPr/>
      <dgm:t>
        <a:bodyPr/>
        <a:lstStyle/>
        <a:p>
          <a:endParaRPr lang="en-US"/>
        </a:p>
      </dgm:t>
    </dgm:pt>
    <dgm:pt modelId="{C370F72F-59AF-4084-8F8E-3FBC18E08E35}" type="pres">
      <dgm:prSet presAssocID="{47D86EB5-5444-4E35-9BFF-04FAC544C412}" presName="hierRoot4" presStyleCnt="0"/>
      <dgm:spPr/>
    </dgm:pt>
    <dgm:pt modelId="{7BB44CBF-F6F9-47F7-AB1A-DD30C63E2C47}" type="pres">
      <dgm:prSet presAssocID="{47D86EB5-5444-4E35-9BFF-04FAC544C412}" presName="composite4" presStyleCnt="0"/>
      <dgm:spPr/>
    </dgm:pt>
    <dgm:pt modelId="{C6B9B2C8-3B3C-4176-BA95-17C445D7D13D}" type="pres">
      <dgm:prSet presAssocID="{47D86EB5-5444-4E35-9BFF-04FAC544C412}" presName="background4" presStyleLbl="node4" presStyleIdx="8" presStyleCnt="13"/>
      <dgm:spPr/>
    </dgm:pt>
    <dgm:pt modelId="{FE1BA625-5122-4031-89F7-F4C827370316}" type="pres">
      <dgm:prSet presAssocID="{47D86EB5-5444-4E35-9BFF-04FAC544C412}" presName="text4" presStyleLbl="fgAcc4" presStyleIdx="8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B45DE2-BB50-4D6B-B743-8FA8F3CF9253}" type="pres">
      <dgm:prSet presAssocID="{47D86EB5-5444-4E35-9BFF-04FAC544C412}" presName="hierChild5" presStyleCnt="0"/>
      <dgm:spPr/>
    </dgm:pt>
    <dgm:pt modelId="{6A79B563-A818-4958-814F-357AB9A954BE}" type="pres">
      <dgm:prSet presAssocID="{9C294344-1F33-4728-A146-55F466BF085D}" presName="Name23" presStyleLbl="parChTrans1D4" presStyleIdx="9" presStyleCnt="13"/>
      <dgm:spPr/>
      <dgm:t>
        <a:bodyPr/>
        <a:lstStyle/>
        <a:p>
          <a:endParaRPr lang="en-US"/>
        </a:p>
      </dgm:t>
    </dgm:pt>
    <dgm:pt modelId="{9A0D0219-BBBF-427C-83FC-2B1410F2181D}" type="pres">
      <dgm:prSet presAssocID="{37BB49E4-48BC-4B34-80DC-8FA95674EA52}" presName="hierRoot4" presStyleCnt="0"/>
      <dgm:spPr/>
    </dgm:pt>
    <dgm:pt modelId="{013340E0-C87B-4101-B11B-DB780B127A08}" type="pres">
      <dgm:prSet presAssocID="{37BB49E4-48BC-4B34-80DC-8FA95674EA52}" presName="composite4" presStyleCnt="0"/>
      <dgm:spPr/>
    </dgm:pt>
    <dgm:pt modelId="{02D6206C-A35E-4D12-B00E-965E244F1727}" type="pres">
      <dgm:prSet presAssocID="{37BB49E4-48BC-4B34-80DC-8FA95674EA52}" presName="background4" presStyleLbl="node4" presStyleIdx="9" presStyleCnt="13"/>
      <dgm:spPr/>
    </dgm:pt>
    <dgm:pt modelId="{E74055C7-D7D3-44EC-B620-472E9821FB21}" type="pres">
      <dgm:prSet presAssocID="{37BB49E4-48BC-4B34-80DC-8FA95674EA52}" presName="text4" presStyleLbl="fgAcc4" presStyleIdx="9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A09BBF-EA5D-4539-917E-4BEE098E0C86}" type="pres">
      <dgm:prSet presAssocID="{37BB49E4-48BC-4B34-80DC-8FA95674EA52}" presName="hierChild5" presStyleCnt="0"/>
      <dgm:spPr/>
    </dgm:pt>
    <dgm:pt modelId="{70C1900E-1A17-4B3E-BBE5-DEF6FA202685}" type="pres">
      <dgm:prSet presAssocID="{15CFB867-1893-4C0D-B83C-6C5C5377AB85}" presName="Name23" presStyleLbl="parChTrans1D4" presStyleIdx="10" presStyleCnt="13"/>
      <dgm:spPr/>
      <dgm:t>
        <a:bodyPr/>
        <a:lstStyle/>
        <a:p>
          <a:endParaRPr lang="en-US"/>
        </a:p>
      </dgm:t>
    </dgm:pt>
    <dgm:pt modelId="{C8873D0D-3F0C-4199-A474-4C58EB45027D}" type="pres">
      <dgm:prSet presAssocID="{DDC4EA10-B121-4D8A-AC68-140F0889254A}" presName="hierRoot4" presStyleCnt="0"/>
      <dgm:spPr/>
    </dgm:pt>
    <dgm:pt modelId="{6504F206-6E4B-4312-BAAD-35559957E8EC}" type="pres">
      <dgm:prSet presAssocID="{DDC4EA10-B121-4D8A-AC68-140F0889254A}" presName="composite4" presStyleCnt="0"/>
      <dgm:spPr/>
    </dgm:pt>
    <dgm:pt modelId="{CB981692-B602-47C8-8300-B4569A587FBB}" type="pres">
      <dgm:prSet presAssocID="{DDC4EA10-B121-4D8A-AC68-140F0889254A}" presName="background4" presStyleLbl="node4" presStyleIdx="10" presStyleCnt="13"/>
      <dgm:spPr/>
    </dgm:pt>
    <dgm:pt modelId="{7F023DB2-1AD0-4BF4-8DB2-5F2491955A76}" type="pres">
      <dgm:prSet presAssocID="{DDC4EA10-B121-4D8A-AC68-140F0889254A}" presName="text4" presStyleLbl="fgAcc4" presStyleIdx="1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A4A6E0-8E1C-4321-A763-535825DB47E2}" type="pres">
      <dgm:prSet presAssocID="{DDC4EA10-B121-4D8A-AC68-140F0889254A}" presName="hierChild5" presStyleCnt="0"/>
      <dgm:spPr/>
    </dgm:pt>
    <dgm:pt modelId="{5BE39D69-1B98-45E9-BDCD-3790F904EE79}" type="pres">
      <dgm:prSet presAssocID="{1E010B9F-2949-4D55-B873-11B2CEB4FD94}" presName="Name23" presStyleLbl="parChTrans1D4" presStyleIdx="11" presStyleCnt="13"/>
      <dgm:spPr/>
      <dgm:t>
        <a:bodyPr/>
        <a:lstStyle/>
        <a:p>
          <a:endParaRPr lang="en-US"/>
        </a:p>
      </dgm:t>
    </dgm:pt>
    <dgm:pt modelId="{5D2DBA6B-9C4E-4A9A-A1F3-1A53860FF758}" type="pres">
      <dgm:prSet presAssocID="{1E97405D-8DDC-42FF-A047-729177F7443A}" presName="hierRoot4" presStyleCnt="0"/>
      <dgm:spPr/>
    </dgm:pt>
    <dgm:pt modelId="{79C0DD9E-46D1-422A-AF05-1307B68A4B8A}" type="pres">
      <dgm:prSet presAssocID="{1E97405D-8DDC-42FF-A047-729177F7443A}" presName="composite4" presStyleCnt="0"/>
      <dgm:spPr/>
    </dgm:pt>
    <dgm:pt modelId="{49271ED6-98F0-4ABB-ADD0-06EBCE01A0B2}" type="pres">
      <dgm:prSet presAssocID="{1E97405D-8DDC-42FF-A047-729177F7443A}" presName="background4" presStyleLbl="node4" presStyleIdx="11" presStyleCnt="13"/>
      <dgm:spPr/>
    </dgm:pt>
    <dgm:pt modelId="{BF9668B0-A96C-4C9D-BEE6-0A6CD4B9A7F8}" type="pres">
      <dgm:prSet presAssocID="{1E97405D-8DDC-42FF-A047-729177F7443A}" presName="text4" presStyleLbl="fgAcc4" presStyleIdx="1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E1E061-6F8D-47FE-97A6-1DD6C9651EDF}" type="pres">
      <dgm:prSet presAssocID="{1E97405D-8DDC-42FF-A047-729177F7443A}" presName="hierChild5" presStyleCnt="0"/>
      <dgm:spPr/>
    </dgm:pt>
    <dgm:pt modelId="{C348B065-3F8B-4D53-A3EB-2F5C1A2867AE}" type="pres">
      <dgm:prSet presAssocID="{3882D8F0-6831-4EFA-BF9A-02A665D75C2B}" presName="Name23" presStyleLbl="parChTrans1D4" presStyleIdx="12" presStyleCnt="13"/>
      <dgm:spPr/>
      <dgm:t>
        <a:bodyPr/>
        <a:lstStyle/>
        <a:p>
          <a:endParaRPr lang="en-US"/>
        </a:p>
      </dgm:t>
    </dgm:pt>
    <dgm:pt modelId="{640AD47E-68D9-4E59-9060-2561BEC319A0}" type="pres">
      <dgm:prSet presAssocID="{B5E620C4-69E6-414F-BA6F-47776C51D4F0}" presName="hierRoot4" presStyleCnt="0"/>
      <dgm:spPr/>
    </dgm:pt>
    <dgm:pt modelId="{10EBF4DC-0412-4F6C-AF2B-4202C07E70AB}" type="pres">
      <dgm:prSet presAssocID="{B5E620C4-69E6-414F-BA6F-47776C51D4F0}" presName="composite4" presStyleCnt="0"/>
      <dgm:spPr/>
    </dgm:pt>
    <dgm:pt modelId="{D074EDD1-1A51-4F23-BDC5-AD53D014F656}" type="pres">
      <dgm:prSet presAssocID="{B5E620C4-69E6-414F-BA6F-47776C51D4F0}" presName="background4" presStyleLbl="node4" presStyleIdx="12" presStyleCnt="13"/>
      <dgm:spPr/>
    </dgm:pt>
    <dgm:pt modelId="{B208F690-2B60-46B9-A8C7-A31F2F3FC2D3}" type="pres">
      <dgm:prSet presAssocID="{B5E620C4-69E6-414F-BA6F-47776C51D4F0}" presName="text4" presStyleLbl="fgAcc4" presStyleIdx="1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287CC0-481C-430B-97DC-379D301ED3E8}" type="pres">
      <dgm:prSet presAssocID="{B5E620C4-69E6-414F-BA6F-47776C51D4F0}" presName="hierChild5" presStyleCnt="0"/>
      <dgm:spPr/>
    </dgm:pt>
    <dgm:pt modelId="{45401D9A-300D-4ED1-A352-2F8AC06B9F84}" type="pres">
      <dgm:prSet presAssocID="{B03DDC57-2DB4-4149-A202-7071BD047FED}" presName="Name10" presStyleLbl="parChTrans1D2" presStyleIdx="1" presStyleCnt="2"/>
      <dgm:spPr/>
      <dgm:t>
        <a:bodyPr/>
        <a:lstStyle/>
        <a:p>
          <a:endParaRPr lang="en-US"/>
        </a:p>
      </dgm:t>
    </dgm:pt>
    <dgm:pt modelId="{4FBE5D1B-74E8-4AE4-A881-6D62B41C1D71}" type="pres">
      <dgm:prSet presAssocID="{D84F8BAC-C018-4FD1-BD6B-EBFB2609E1FF}" presName="hierRoot2" presStyleCnt="0"/>
      <dgm:spPr/>
    </dgm:pt>
    <dgm:pt modelId="{A7E1A25F-BD7A-42B1-ADED-D4DC4EC49720}" type="pres">
      <dgm:prSet presAssocID="{D84F8BAC-C018-4FD1-BD6B-EBFB2609E1FF}" presName="composite2" presStyleCnt="0"/>
      <dgm:spPr/>
    </dgm:pt>
    <dgm:pt modelId="{F293E789-CCB4-4D25-B77F-01724386094A}" type="pres">
      <dgm:prSet presAssocID="{D84F8BAC-C018-4FD1-BD6B-EBFB2609E1FF}" presName="background2" presStyleLbl="node2" presStyleIdx="1" presStyleCnt="2"/>
      <dgm:spPr/>
    </dgm:pt>
    <dgm:pt modelId="{A46EA53A-EA47-4745-AAB4-ECAABB2CE34C}" type="pres">
      <dgm:prSet presAssocID="{D84F8BAC-C018-4FD1-BD6B-EBFB2609E1F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214CF8-6F28-46EB-A8A7-34C30B9B1D3D}" type="pres">
      <dgm:prSet presAssocID="{D84F8BAC-C018-4FD1-BD6B-EBFB2609E1FF}" presName="hierChild3" presStyleCnt="0"/>
      <dgm:spPr/>
    </dgm:pt>
    <dgm:pt modelId="{81EF38F7-6C83-4A84-8465-81B5D05F4899}" type="pres">
      <dgm:prSet presAssocID="{2BD49E10-60F0-4CD9-9157-6592BD4F556B}" presName="Name17" presStyleLbl="parChTrans1D3" presStyleIdx="2" presStyleCnt="3"/>
      <dgm:spPr/>
      <dgm:t>
        <a:bodyPr/>
        <a:lstStyle/>
        <a:p>
          <a:endParaRPr lang="en-US"/>
        </a:p>
      </dgm:t>
    </dgm:pt>
    <dgm:pt modelId="{C47E0414-7551-4AC6-B7A7-69DFC1A7C027}" type="pres">
      <dgm:prSet presAssocID="{91AD80AD-FD4E-4BFF-891D-F399D3501403}" presName="hierRoot3" presStyleCnt="0"/>
      <dgm:spPr/>
    </dgm:pt>
    <dgm:pt modelId="{9B049910-4031-4BCD-8E39-4267C8E481F7}" type="pres">
      <dgm:prSet presAssocID="{91AD80AD-FD4E-4BFF-891D-F399D3501403}" presName="composite3" presStyleCnt="0"/>
      <dgm:spPr/>
    </dgm:pt>
    <dgm:pt modelId="{EF2C1B94-E22F-459C-A4BF-0D1D2C51349D}" type="pres">
      <dgm:prSet presAssocID="{91AD80AD-FD4E-4BFF-891D-F399D3501403}" presName="background3" presStyleLbl="node3" presStyleIdx="2" presStyleCnt="3"/>
      <dgm:spPr/>
    </dgm:pt>
    <dgm:pt modelId="{571FEE02-4B19-4F52-860F-33C1AF7FE1C2}" type="pres">
      <dgm:prSet presAssocID="{91AD80AD-FD4E-4BFF-891D-F399D3501403}" presName="text3" presStyleLbl="fgAcc3" presStyleIdx="2" presStyleCnt="3" custLinFactNeighborX="-1781" custLinFactNeighborY="-5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2F8D71-D92A-48F4-899C-B6FCFBCF1CDF}" type="pres">
      <dgm:prSet presAssocID="{91AD80AD-FD4E-4BFF-891D-F399D3501403}" presName="hierChild4" presStyleCnt="0"/>
      <dgm:spPr/>
    </dgm:pt>
  </dgm:ptLst>
  <dgm:cxnLst>
    <dgm:cxn modelId="{D9789486-3DAF-4949-8F3D-293008D77BF4}" type="presOf" srcId="{BD3802F2-F8B3-4C50-AC0D-111A30842F62}" destId="{F8555CD5-691B-4E15-8AAB-389115A0BF22}" srcOrd="0" destOrd="0" presId="urn:microsoft.com/office/officeart/2005/8/layout/hierarchy1"/>
    <dgm:cxn modelId="{64012B6C-4C14-44AB-B1A9-A4F7568D1110}" type="presOf" srcId="{50B5A581-B3C4-4848-A0F6-7C5F9150D421}" destId="{D13BE9D3-366E-4601-81DA-06D77DC31C1F}" srcOrd="0" destOrd="0" presId="urn:microsoft.com/office/officeart/2005/8/layout/hierarchy1"/>
    <dgm:cxn modelId="{FF9848FA-07A8-481F-ACB6-A220C15757A8}" srcId="{06DD60E8-1A3A-478F-B004-2663C5069372}" destId="{7FC25F44-66DE-49CE-92C3-BEE65D0D37C8}" srcOrd="0" destOrd="0" parTransId="{23DCD929-6E88-4FFA-B926-76ED07FEF305}" sibTransId="{26E15B1B-8BAE-434E-A012-5D927986BC60}"/>
    <dgm:cxn modelId="{ECDE6B8A-D581-473F-BCCE-AEB90B325CD8}" type="presOf" srcId="{47D86EB5-5444-4E35-9BFF-04FAC544C412}" destId="{FE1BA625-5122-4031-89F7-F4C827370316}" srcOrd="0" destOrd="0" presId="urn:microsoft.com/office/officeart/2005/8/layout/hierarchy1"/>
    <dgm:cxn modelId="{CEF0F912-8F3F-4797-BCA5-3BF51BF88CD0}" type="presOf" srcId="{948F1ED5-9E23-4D3A-9782-850298F20D76}" destId="{1E5CDE76-E238-4FDF-8E7D-F37CF257F862}" srcOrd="0" destOrd="0" presId="urn:microsoft.com/office/officeart/2005/8/layout/hierarchy1"/>
    <dgm:cxn modelId="{1C5B1726-52E6-4B3F-9A8A-BC631C3C1431}" type="presOf" srcId="{EBA2CBCB-FFD4-4093-A834-B491C3F0113B}" destId="{4C91A2B2-476A-41CE-8526-BCBA82CED7FC}" srcOrd="0" destOrd="0" presId="urn:microsoft.com/office/officeart/2005/8/layout/hierarchy1"/>
    <dgm:cxn modelId="{AA7A92E6-6AB5-43DF-912A-36F8935364B6}" srcId="{73FB3CD1-D2B3-4238-B294-3536D3941B3C}" destId="{D3E6141F-2A1C-4DF3-8363-C25AC321ADD3}" srcOrd="0" destOrd="0" parTransId="{948F1ED5-9E23-4D3A-9782-850298F20D76}" sibTransId="{428EAC5D-E5C5-458A-B203-E9B514965F99}"/>
    <dgm:cxn modelId="{E003BDF4-6B71-437A-87E1-928960FBF05D}" type="presOf" srcId="{DDC4EA10-B121-4D8A-AC68-140F0889254A}" destId="{7F023DB2-1AD0-4BF4-8DB2-5F2491955A76}" srcOrd="0" destOrd="0" presId="urn:microsoft.com/office/officeart/2005/8/layout/hierarchy1"/>
    <dgm:cxn modelId="{F25979E5-22CF-425A-8E7B-D691F4901D4B}" type="presOf" srcId="{73FB3CD1-D2B3-4238-B294-3536D3941B3C}" destId="{3B37990C-1733-4297-8E2C-F75D37A41A0F}" srcOrd="0" destOrd="0" presId="urn:microsoft.com/office/officeart/2005/8/layout/hierarchy1"/>
    <dgm:cxn modelId="{9476DE13-6D4D-4871-9B31-C6FD4B4C093D}" type="presOf" srcId="{06DD60E8-1A3A-478F-B004-2663C5069372}" destId="{02FDB06B-B16E-40FE-8832-DDB086931FA6}" srcOrd="0" destOrd="0" presId="urn:microsoft.com/office/officeart/2005/8/layout/hierarchy1"/>
    <dgm:cxn modelId="{1D0592C1-1293-41B5-B1A1-3798CC22DB17}" srcId="{D3E6141F-2A1C-4DF3-8363-C25AC321ADD3}" destId="{EBA2CBCB-FFD4-4093-A834-B491C3F0113B}" srcOrd="1" destOrd="0" parTransId="{1BCD6321-A76D-444D-9547-2DAA9E8E41E0}" sibTransId="{F3EC0C19-0773-426D-B449-8D03052FFBF8}"/>
    <dgm:cxn modelId="{17A82851-C09D-4418-89CF-1F3EEA2166FC}" srcId="{EBA2CBCB-FFD4-4093-A834-B491C3F0113B}" destId="{E7ED6818-BF12-45CC-A92D-3A28CBBD81BA}" srcOrd="0" destOrd="0" parTransId="{8AB3A8C8-D202-4BBB-A8E8-8BBD07F31287}" sibTransId="{A23AC1A4-7EE5-41C1-90CB-FA4242895A00}"/>
    <dgm:cxn modelId="{ECFA692C-A886-424E-B386-F693724F7E22}" type="presOf" srcId="{23DCD929-6E88-4FFA-B926-76ED07FEF305}" destId="{D76B4A75-0B38-4479-9C8D-06254C8DAB91}" srcOrd="0" destOrd="0" presId="urn:microsoft.com/office/officeart/2005/8/layout/hierarchy1"/>
    <dgm:cxn modelId="{36BFF8ED-0EE3-4B1D-8102-589A43EEB3FF}" type="presOf" srcId="{D3E6141F-2A1C-4DF3-8363-C25AC321ADD3}" destId="{EF4032D6-842F-416B-8A85-17966CDE82B1}" srcOrd="0" destOrd="0" presId="urn:microsoft.com/office/officeart/2005/8/layout/hierarchy1"/>
    <dgm:cxn modelId="{94335C5F-FEA5-4228-B924-943F4D7E100A}" srcId="{06DD60E8-1A3A-478F-B004-2663C5069372}" destId="{8E9284FF-366A-4911-B919-DC8BD59FFE24}" srcOrd="2" destOrd="0" parTransId="{BD3802F2-F8B3-4C50-AC0D-111A30842F62}" sibTransId="{8AC3EDF4-376C-4FD7-8A1F-D0BA861A6081}"/>
    <dgm:cxn modelId="{EF8EDBCB-2935-43CF-A318-0683E45812A2}" srcId="{F61E44CA-70A0-410F-B465-254A68DBDA7D}" destId="{431220E8-F075-411A-8AAD-1DB2717DE096}" srcOrd="2" destOrd="0" parTransId="{4A6F4FA5-D724-4FA1-B7A7-B17DF425DD43}" sibTransId="{0278FD52-5F08-40F7-800C-532BF22A9B3D}"/>
    <dgm:cxn modelId="{EAC7A7C7-381F-4EB6-A7EC-B8ED406D354D}" srcId="{DDC4EA10-B121-4D8A-AC68-140F0889254A}" destId="{B5E620C4-69E6-414F-BA6F-47776C51D4F0}" srcOrd="1" destOrd="0" parTransId="{3882D8F0-6831-4EFA-BF9A-02A665D75C2B}" sibTransId="{24BDCD90-61DF-415A-99D3-45AD6E1BE30A}"/>
    <dgm:cxn modelId="{C3D645A5-AFFC-45BE-8825-D77A313BE68C}" srcId="{D3E6141F-2A1C-4DF3-8363-C25AC321ADD3}" destId="{F61E44CA-70A0-410F-B465-254A68DBDA7D}" srcOrd="0" destOrd="0" parTransId="{05EB7365-686E-4AB9-B6D3-AF199ABBEBFB}" sibTransId="{8D94CD5C-2770-4EFD-B395-D240670AEFDA}"/>
    <dgm:cxn modelId="{6FE76492-567D-4C87-A2C6-334F8241D7A0}" type="presOf" srcId="{8E9284FF-366A-4911-B919-DC8BD59FFE24}" destId="{245E2172-0C42-4057-988C-B871A5E2C08B}" srcOrd="0" destOrd="0" presId="urn:microsoft.com/office/officeart/2005/8/layout/hierarchy1"/>
    <dgm:cxn modelId="{B819D58B-A097-4AC5-8B9F-FF255BE195D8}" type="presOf" srcId="{05EB7365-686E-4AB9-B6D3-AF199ABBEBFB}" destId="{3F355B55-8757-45B5-99A8-A2DC4AFF6FF2}" srcOrd="0" destOrd="0" presId="urn:microsoft.com/office/officeart/2005/8/layout/hierarchy1"/>
    <dgm:cxn modelId="{9BDDFB23-0B23-43BC-860D-15EB08BA2196}" srcId="{DDC4EA10-B121-4D8A-AC68-140F0889254A}" destId="{1E97405D-8DDC-42FF-A047-729177F7443A}" srcOrd="0" destOrd="0" parTransId="{1E010B9F-2949-4D55-B873-11B2CEB4FD94}" sibTransId="{5C0A5322-C797-4DCB-B212-EAA604E76759}"/>
    <dgm:cxn modelId="{84C2DEFE-D324-475C-A78B-49049B6AC8F1}" type="presOf" srcId="{37BB49E4-48BC-4B34-80DC-8FA95674EA52}" destId="{E74055C7-D7D3-44EC-B620-472E9821FB21}" srcOrd="0" destOrd="0" presId="urn:microsoft.com/office/officeart/2005/8/layout/hierarchy1"/>
    <dgm:cxn modelId="{E675048E-E4BC-4A65-920D-9FEEE9337AE6}" type="presOf" srcId="{91AD80AD-FD4E-4BFF-891D-F399D3501403}" destId="{571FEE02-4B19-4F52-860F-33C1AF7FE1C2}" srcOrd="0" destOrd="0" presId="urn:microsoft.com/office/officeart/2005/8/layout/hierarchy1"/>
    <dgm:cxn modelId="{14599A98-5208-4495-987C-5C1BDFD21048}" type="presOf" srcId="{CE1F5B66-92E3-4D74-833B-41101841EF45}" destId="{C70D6537-E488-40E7-9238-250C2BADA33D}" srcOrd="0" destOrd="0" presId="urn:microsoft.com/office/officeart/2005/8/layout/hierarchy1"/>
    <dgm:cxn modelId="{ACD54D40-F52E-47DB-8218-0F8FF0A31A77}" type="presOf" srcId="{1BCD6321-A76D-444D-9547-2DAA9E8E41E0}" destId="{9111D869-FD53-4832-8C18-6588C76EFE04}" srcOrd="0" destOrd="0" presId="urn:microsoft.com/office/officeart/2005/8/layout/hierarchy1"/>
    <dgm:cxn modelId="{F7E96AC5-3704-4D19-A4A7-1AC47F78335D}" srcId="{06DD60E8-1A3A-478F-B004-2663C5069372}" destId="{638D5D63-9C89-49E6-A013-0476CF67C6F6}" srcOrd="1" destOrd="0" parTransId="{626C3574-BF5E-4E42-936E-14101BCE58BE}" sibTransId="{599697F7-0314-4FF9-8024-780DF9ACF8A4}"/>
    <dgm:cxn modelId="{C915766B-1549-4F55-B9BB-1ECC3E8A78C6}" srcId="{E7ED6818-BF12-45CC-A92D-3A28CBBD81BA}" destId="{47D86EB5-5444-4E35-9BFF-04FAC544C412}" srcOrd="1" destOrd="0" parTransId="{93FDE5FC-033F-4E6E-A392-59AFB91EB184}" sibTransId="{BD8D0112-9229-484C-AA49-D494C9C06527}"/>
    <dgm:cxn modelId="{A969CDFD-4397-4861-9DEB-323100D79733}" srcId="{E7ED6818-BF12-45CC-A92D-3A28CBBD81BA}" destId="{CE1F5B66-92E3-4D74-833B-41101841EF45}" srcOrd="0" destOrd="0" parTransId="{A0261F81-E171-4486-98AF-48ABDA8E82D6}" sibTransId="{0B55F610-0065-48A4-8E66-B340711E879B}"/>
    <dgm:cxn modelId="{BFB1D88B-8C7C-43AC-9268-7E545B373AE4}" srcId="{F61E44CA-70A0-410F-B465-254A68DBDA7D}" destId="{50B5A581-B3C4-4848-A0F6-7C5F9150D421}" srcOrd="1" destOrd="0" parTransId="{650BD729-8D21-4BF9-9B31-0FA32A17EFFD}" sibTransId="{91E997A5-19AF-4CF1-90D2-E4982C073E90}"/>
    <dgm:cxn modelId="{2239B4FA-C650-4D83-BB15-D6F7220A766C}" type="presOf" srcId="{4A6F4FA5-D724-4FA1-B7A7-B17DF425DD43}" destId="{C6F4EB38-558A-489C-A86E-950A86A3986A}" srcOrd="0" destOrd="0" presId="urn:microsoft.com/office/officeart/2005/8/layout/hierarchy1"/>
    <dgm:cxn modelId="{02BB0C3D-38CA-4EB8-A6EA-DB4CDAA76BB1}" type="presOf" srcId="{B5E620C4-69E6-414F-BA6F-47776C51D4F0}" destId="{B208F690-2B60-46B9-A8C7-A31F2F3FC2D3}" srcOrd="0" destOrd="0" presId="urn:microsoft.com/office/officeart/2005/8/layout/hierarchy1"/>
    <dgm:cxn modelId="{C071C2D6-C784-4572-9785-C8E03903385D}" type="presOf" srcId="{8AB3A8C8-D202-4BBB-A8E8-8BBD07F31287}" destId="{6A7737C9-9385-49F4-A7C9-8BDD63D01BD9}" srcOrd="0" destOrd="0" presId="urn:microsoft.com/office/officeart/2005/8/layout/hierarchy1"/>
    <dgm:cxn modelId="{DF74AD33-1FE0-4549-8117-24CA8761A8A4}" type="presOf" srcId="{93FDE5FC-033F-4E6E-A392-59AFB91EB184}" destId="{296F8DAC-FD88-4E15-BE48-7C5CF28B2F36}" srcOrd="0" destOrd="0" presId="urn:microsoft.com/office/officeart/2005/8/layout/hierarchy1"/>
    <dgm:cxn modelId="{1A5ACCA3-16DD-421B-9BDE-4FAB5606B0AD}" srcId="{EBA2CBCB-FFD4-4093-A834-B491C3F0113B}" destId="{DDC4EA10-B121-4D8A-AC68-140F0889254A}" srcOrd="1" destOrd="0" parTransId="{15CFB867-1893-4C0D-B83C-6C5C5377AB85}" sibTransId="{950DE6D2-D0D0-4C6C-BD05-54B26B666979}"/>
    <dgm:cxn modelId="{7C174A15-F832-419A-8BDE-F6126D0DCAD4}" srcId="{D84F8BAC-C018-4FD1-BD6B-EBFB2609E1FF}" destId="{91AD80AD-FD4E-4BFF-891D-F399D3501403}" srcOrd="0" destOrd="0" parTransId="{2BD49E10-60F0-4CD9-9157-6592BD4F556B}" sibTransId="{45149771-9686-4773-9E8F-E041A4FA2A44}"/>
    <dgm:cxn modelId="{1A3C8DB6-C273-48B7-A52A-4689F9FD173E}" type="presOf" srcId="{638D5D63-9C89-49E6-A013-0476CF67C6F6}" destId="{6D2D77CB-BEB8-4BEE-B6FA-CAE68CCE05FE}" srcOrd="0" destOrd="0" presId="urn:microsoft.com/office/officeart/2005/8/layout/hierarchy1"/>
    <dgm:cxn modelId="{DF4C5460-07CD-47E3-82B7-763968C2D561}" type="presOf" srcId="{15CFB867-1893-4C0D-B83C-6C5C5377AB85}" destId="{70C1900E-1A17-4B3E-BBE5-DEF6FA202685}" srcOrd="0" destOrd="0" presId="urn:microsoft.com/office/officeart/2005/8/layout/hierarchy1"/>
    <dgm:cxn modelId="{9AFA27BB-47CC-4572-B0B0-71C10A020CD8}" type="presOf" srcId="{E7ED6818-BF12-45CC-A92D-3A28CBBD81BA}" destId="{7EDC15E9-B4FA-48B5-88DE-5EA95A421649}" srcOrd="0" destOrd="0" presId="urn:microsoft.com/office/officeart/2005/8/layout/hierarchy1"/>
    <dgm:cxn modelId="{6214FA26-C8CD-4D9A-97F1-E163719B1B57}" type="presOf" srcId="{3882D8F0-6831-4EFA-BF9A-02A665D75C2B}" destId="{C348B065-3F8B-4D53-A3EB-2F5C1A2867AE}" srcOrd="0" destOrd="0" presId="urn:microsoft.com/office/officeart/2005/8/layout/hierarchy1"/>
    <dgm:cxn modelId="{F75655DD-C25E-43B0-8F51-EB6D6A165970}" type="presOf" srcId="{B03DDC57-2DB4-4149-A202-7071BD047FED}" destId="{45401D9A-300D-4ED1-A352-2F8AC06B9F84}" srcOrd="0" destOrd="0" presId="urn:microsoft.com/office/officeart/2005/8/layout/hierarchy1"/>
    <dgm:cxn modelId="{5DC60FAA-C820-417B-9CDD-5A6F2A1A1F21}" type="presOf" srcId="{1E010B9F-2949-4D55-B873-11B2CEB4FD94}" destId="{5BE39D69-1B98-45E9-BDCD-3790F904EE79}" srcOrd="0" destOrd="0" presId="urn:microsoft.com/office/officeart/2005/8/layout/hierarchy1"/>
    <dgm:cxn modelId="{AA6C0A8E-1AF8-4089-9CBC-12E1E6BA496F}" type="presOf" srcId="{650BD729-8D21-4BF9-9B31-0FA32A17EFFD}" destId="{D316222F-BC7B-4EC9-AA34-5A71F87F4B00}" srcOrd="0" destOrd="0" presId="urn:microsoft.com/office/officeart/2005/8/layout/hierarchy1"/>
    <dgm:cxn modelId="{0B15BFDE-2008-4593-A1DA-8753914E7F36}" type="presOf" srcId="{42BCA7EC-F2FA-49F3-B6C0-2D66A1232DED}" destId="{683E8160-45E8-486A-8CCD-4F991138D420}" srcOrd="0" destOrd="0" presId="urn:microsoft.com/office/officeart/2005/8/layout/hierarchy1"/>
    <dgm:cxn modelId="{A545EC84-71A4-45CA-BC8D-6BE8D1815A32}" type="presOf" srcId="{1E97405D-8DDC-42FF-A047-729177F7443A}" destId="{BF9668B0-A96C-4C9D-BEE6-0A6CD4B9A7F8}" srcOrd="0" destOrd="0" presId="urn:microsoft.com/office/officeart/2005/8/layout/hierarchy1"/>
    <dgm:cxn modelId="{DB140627-EEEE-4BC1-A928-2F57801B1389}" type="presOf" srcId="{2BD49E10-60F0-4CD9-9157-6592BD4F556B}" destId="{81EF38F7-6C83-4A84-8465-81B5D05F4899}" srcOrd="0" destOrd="0" presId="urn:microsoft.com/office/officeart/2005/8/layout/hierarchy1"/>
    <dgm:cxn modelId="{A8C15642-F897-4ECF-B6DC-0B00A559C362}" type="presOf" srcId="{D84F8BAC-C018-4FD1-BD6B-EBFB2609E1FF}" destId="{A46EA53A-EA47-4745-AAB4-ECAABB2CE34C}" srcOrd="0" destOrd="0" presId="urn:microsoft.com/office/officeart/2005/8/layout/hierarchy1"/>
    <dgm:cxn modelId="{3F3BBBBC-AD7B-4DD9-98FA-0B2D2FA0A48E}" type="presOf" srcId="{431220E8-F075-411A-8AAD-1DB2717DE096}" destId="{AEE04F18-8A88-401B-8859-51344AA94366}" srcOrd="0" destOrd="0" presId="urn:microsoft.com/office/officeart/2005/8/layout/hierarchy1"/>
    <dgm:cxn modelId="{9B8E414E-6B8C-4E54-BADB-9FB5529B1D5F}" srcId="{F61E44CA-70A0-410F-B465-254A68DBDA7D}" destId="{06DD60E8-1A3A-478F-B004-2663C5069372}" srcOrd="0" destOrd="0" parTransId="{42BCA7EC-F2FA-49F3-B6C0-2D66A1232DED}" sibTransId="{61379FDC-54FA-4B61-9214-BE34F0B8BBAA}"/>
    <dgm:cxn modelId="{6B9DA23A-CF49-462C-98C9-ACE3D8D6F93B}" srcId="{73FB3CD1-D2B3-4238-B294-3536D3941B3C}" destId="{D84F8BAC-C018-4FD1-BD6B-EBFB2609E1FF}" srcOrd="1" destOrd="0" parTransId="{B03DDC57-2DB4-4149-A202-7071BD047FED}" sibTransId="{585B958D-E6AA-4823-8ED2-606757BB8958}"/>
    <dgm:cxn modelId="{6F5634BC-C3FB-47D9-9701-FBA3152AAAF4}" type="presOf" srcId="{A0261F81-E171-4486-98AF-48ABDA8E82D6}" destId="{9B5FCC38-13A3-4059-B44C-43A624F2121F}" srcOrd="0" destOrd="0" presId="urn:microsoft.com/office/officeart/2005/8/layout/hierarchy1"/>
    <dgm:cxn modelId="{09BBD90A-C13C-4775-8A13-8E4140120610}" type="presOf" srcId="{626C3574-BF5E-4E42-936E-14101BCE58BE}" destId="{3A7C3258-9663-42F9-B1D5-87AE05F1364F}" srcOrd="0" destOrd="0" presId="urn:microsoft.com/office/officeart/2005/8/layout/hierarchy1"/>
    <dgm:cxn modelId="{AC75BDE2-D35D-4AB2-A58E-313E7EA0648E}" type="presOf" srcId="{9C294344-1F33-4728-A146-55F466BF085D}" destId="{6A79B563-A818-4958-814F-357AB9A954BE}" srcOrd="0" destOrd="0" presId="urn:microsoft.com/office/officeart/2005/8/layout/hierarchy1"/>
    <dgm:cxn modelId="{0FCF160D-3327-4F34-934A-E8FD2533FB5F}" type="presOf" srcId="{F61E44CA-70A0-410F-B465-254A68DBDA7D}" destId="{2164CAC7-CBE5-4770-91CF-2DA8F0BFA8C5}" srcOrd="0" destOrd="0" presId="urn:microsoft.com/office/officeart/2005/8/layout/hierarchy1"/>
    <dgm:cxn modelId="{16035FBF-05D8-4D0C-9383-1E17C705B88B}" type="presOf" srcId="{7FC25F44-66DE-49CE-92C3-BEE65D0D37C8}" destId="{DBFA45EC-FBEB-4F37-AA4D-BC1D1A6C2E91}" srcOrd="0" destOrd="0" presId="urn:microsoft.com/office/officeart/2005/8/layout/hierarchy1"/>
    <dgm:cxn modelId="{7380643E-7AEA-46A7-BD7E-47DFA47311B6}" type="presOf" srcId="{7DC54AE4-32A6-4DCB-AE0F-D7AF687EB07E}" destId="{9A2047E8-4971-4DFB-BCD9-39360859CF2D}" srcOrd="0" destOrd="0" presId="urn:microsoft.com/office/officeart/2005/8/layout/hierarchy1"/>
    <dgm:cxn modelId="{8F1180C2-C8EB-4341-9FBA-A31A4C10E030}" srcId="{7DC54AE4-32A6-4DCB-AE0F-D7AF687EB07E}" destId="{73FB3CD1-D2B3-4238-B294-3536D3941B3C}" srcOrd="0" destOrd="0" parTransId="{F8D6CB5C-5683-4096-9671-E252C53B75A1}" sibTransId="{73C14C38-4999-41D0-BA52-8493BEE2177C}"/>
    <dgm:cxn modelId="{700CA4C5-A053-46DB-B133-469879D6E06F}" srcId="{E7ED6818-BF12-45CC-A92D-3A28CBBD81BA}" destId="{37BB49E4-48BC-4B34-80DC-8FA95674EA52}" srcOrd="2" destOrd="0" parTransId="{9C294344-1F33-4728-A146-55F466BF085D}" sibTransId="{5DE63798-B7F8-4C4B-9F5A-9F42E391AB1C}"/>
    <dgm:cxn modelId="{0807D6E9-D0D7-4197-A90F-D9E9C1A6BD3F}" type="presParOf" srcId="{9A2047E8-4971-4DFB-BCD9-39360859CF2D}" destId="{F79176D2-2DA2-4DD5-BEC3-4755714E35D0}" srcOrd="0" destOrd="0" presId="urn:microsoft.com/office/officeart/2005/8/layout/hierarchy1"/>
    <dgm:cxn modelId="{5AD422F4-E0AD-4804-8CB7-82D269954863}" type="presParOf" srcId="{F79176D2-2DA2-4DD5-BEC3-4755714E35D0}" destId="{83DA38DD-2BED-4F1B-BAD4-052943BF237B}" srcOrd="0" destOrd="0" presId="urn:microsoft.com/office/officeart/2005/8/layout/hierarchy1"/>
    <dgm:cxn modelId="{EB4D0251-9A2F-4ADA-B25A-32C7578EAD33}" type="presParOf" srcId="{83DA38DD-2BED-4F1B-BAD4-052943BF237B}" destId="{4E53B5A7-5BD3-4436-8ACF-EB4ADA6DFABD}" srcOrd="0" destOrd="0" presId="urn:microsoft.com/office/officeart/2005/8/layout/hierarchy1"/>
    <dgm:cxn modelId="{0E534193-24F8-435B-AF4A-E30C72CA07DD}" type="presParOf" srcId="{83DA38DD-2BED-4F1B-BAD4-052943BF237B}" destId="{3B37990C-1733-4297-8E2C-F75D37A41A0F}" srcOrd="1" destOrd="0" presId="urn:microsoft.com/office/officeart/2005/8/layout/hierarchy1"/>
    <dgm:cxn modelId="{1915D7AD-417B-4349-93C8-8B8DBE0F4381}" type="presParOf" srcId="{F79176D2-2DA2-4DD5-BEC3-4755714E35D0}" destId="{9CF13B34-736D-4A85-BA30-5D7A7AECE8BF}" srcOrd="1" destOrd="0" presId="urn:microsoft.com/office/officeart/2005/8/layout/hierarchy1"/>
    <dgm:cxn modelId="{1864A093-F83E-4F60-BBF6-11118B83F153}" type="presParOf" srcId="{9CF13B34-736D-4A85-BA30-5D7A7AECE8BF}" destId="{1E5CDE76-E238-4FDF-8E7D-F37CF257F862}" srcOrd="0" destOrd="0" presId="urn:microsoft.com/office/officeart/2005/8/layout/hierarchy1"/>
    <dgm:cxn modelId="{AF674A32-E3DD-4105-ACC7-426656C30396}" type="presParOf" srcId="{9CF13B34-736D-4A85-BA30-5D7A7AECE8BF}" destId="{0EDEDB06-395D-4350-9A69-FF7418AA8415}" srcOrd="1" destOrd="0" presId="urn:microsoft.com/office/officeart/2005/8/layout/hierarchy1"/>
    <dgm:cxn modelId="{3D34FF26-E03B-4838-83F6-2D31237AB7BC}" type="presParOf" srcId="{0EDEDB06-395D-4350-9A69-FF7418AA8415}" destId="{4BD7D7AC-728C-4FD9-B4C8-40F4C54352D9}" srcOrd="0" destOrd="0" presId="urn:microsoft.com/office/officeart/2005/8/layout/hierarchy1"/>
    <dgm:cxn modelId="{4101A9CD-FA85-4644-A938-F3C479CCF405}" type="presParOf" srcId="{4BD7D7AC-728C-4FD9-B4C8-40F4C54352D9}" destId="{1067CF6C-D054-42C9-B821-0EA272D1C0D3}" srcOrd="0" destOrd="0" presId="urn:microsoft.com/office/officeart/2005/8/layout/hierarchy1"/>
    <dgm:cxn modelId="{C678D2B6-04D3-4C6B-A48E-51966144E935}" type="presParOf" srcId="{4BD7D7AC-728C-4FD9-B4C8-40F4C54352D9}" destId="{EF4032D6-842F-416B-8A85-17966CDE82B1}" srcOrd="1" destOrd="0" presId="urn:microsoft.com/office/officeart/2005/8/layout/hierarchy1"/>
    <dgm:cxn modelId="{92617BAE-79FB-44B3-B191-C2F9B262050A}" type="presParOf" srcId="{0EDEDB06-395D-4350-9A69-FF7418AA8415}" destId="{12FA1D08-4F7F-40D1-9E34-3008C4E0CEB6}" srcOrd="1" destOrd="0" presId="urn:microsoft.com/office/officeart/2005/8/layout/hierarchy1"/>
    <dgm:cxn modelId="{791EA153-6AFF-46EA-BE17-D2C01F021C60}" type="presParOf" srcId="{12FA1D08-4F7F-40D1-9E34-3008C4E0CEB6}" destId="{3F355B55-8757-45B5-99A8-A2DC4AFF6FF2}" srcOrd="0" destOrd="0" presId="urn:microsoft.com/office/officeart/2005/8/layout/hierarchy1"/>
    <dgm:cxn modelId="{A2DF4D66-0837-4F50-BE9E-0C2C386503F0}" type="presParOf" srcId="{12FA1D08-4F7F-40D1-9E34-3008C4E0CEB6}" destId="{7AB4B365-BF39-46B9-AABB-4F2BA39F6249}" srcOrd="1" destOrd="0" presId="urn:microsoft.com/office/officeart/2005/8/layout/hierarchy1"/>
    <dgm:cxn modelId="{D14CE4BB-D4FC-4E62-85BE-0F1B8B5F979C}" type="presParOf" srcId="{7AB4B365-BF39-46B9-AABB-4F2BA39F6249}" destId="{0704C477-BD4B-46AC-96BB-219BE1ADBEC7}" srcOrd="0" destOrd="0" presId="urn:microsoft.com/office/officeart/2005/8/layout/hierarchy1"/>
    <dgm:cxn modelId="{547DD0AE-E3EF-4BF0-A7D1-C42B7A463670}" type="presParOf" srcId="{0704C477-BD4B-46AC-96BB-219BE1ADBEC7}" destId="{608F4B6B-D29D-428E-BC06-59DB7C5120FE}" srcOrd="0" destOrd="0" presId="urn:microsoft.com/office/officeart/2005/8/layout/hierarchy1"/>
    <dgm:cxn modelId="{FADC6E0E-8EC0-4608-AC11-9ECFA60B1895}" type="presParOf" srcId="{0704C477-BD4B-46AC-96BB-219BE1ADBEC7}" destId="{2164CAC7-CBE5-4770-91CF-2DA8F0BFA8C5}" srcOrd="1" destOrd="0" presId="urn:microsoft.com/office/officeart/2005/8/layout/hierarchy1"/>
    <dgm:cxn modelId="{6E573E06-FCF4-45B9-AA60-6CA8CB86570A}" type="presParOf" srcId="{7AB4B365-BF39-46B9-AABB-4F2BA39F6249}" destId="{0AA8E79C-10EF-4269-9F99-637A2F2BFAB7}" srcOrd="1" destOrd="0" presId="urn:microsoft.com/office/officeart/2005/8/layout/hierarchy1"/>
    <dgm:cxn modelId="{808BA818-A5C3-434D-BA69-95C4DFD85BF4}" type="presParOf" srcId="{0AA8E79C-10EF-4269-9F99-637A2F2BFAB7}" destId="{683E8160-45E8-486A-8CCD-4F991138D420}" srcOrd="0" destOrd="0" presId="urn:microsoft.com/office/officeart/2005/8/layout/hierarchy1"/>
    <dgm:cxn modelId="{B9F86BE3-7871-4CF4-A685-6E53BCE461DF}" type="presParOf" srcId="{0AA8E79C-10EF-4269-9F99-637A2F2BFAB7}" destId="{0EF8717F-1F0F-42A4-A272-CAB88BE3BB95}" srcOrd="1" destOrd="0" presId="urn:microsoft.com/office/officeart/2005/8/layout/hierarchy1"/>
    <dgm:cxn modelId="{58D78F9C-E1A4-4E50-8D59-618D49E08F50}" type="presParOf" srcId="{0EF8717F-1F0F-42A4-A272-CAB88BE3BB95}" destId="{6CCE0107-DCC1-415C-ADF9-C6550C351ED9}" srcOrd="0" destOrd="0" presId="urn:microsoft.com/office/officeart/2005/8/layout/hierarchy1"/>
    <dgm:cxn modelId="{FB894666-CFB5-4220-9EA5-70DD169CF792}" type="presParOf" srcId="{6CCE0107-DCC1-415C-ADF9-C6550C351ED9}" destId="{5F50E312-FFD7-4FF0-BF52-CA2D9EA552C9}" srcOrd="0" destOrd="0" presId="urn:microsoft.com/office/officeart/2005/8/layout/hierarchy1"/>
    <dgm:cxn modelId="{6587F004-512B-443E-9281-B5ABEF677617}" type="presParOf" srcId="{6CCE0107-DCC1-415C-ADF9-C6550C351ED9}" destId="{02FDB06B-B16E-40FE-8832-DDB086931FA6}" srcOrd="1" destOrd="0" presId="urn:microsoft.com/office/officeart/2005/8/layout/hierarchy1"/>
    <dgm:cxn modelId="{B817EE05-22F7-4E29-B358-553246A521CE}" type="presParOf" srcId="{0EF8717F-1F0F-42A4-A272-CAB88BE3BB95}" destId="{E2438CB9-45CA-4C4D-A8A8-1A8F47643E81}" srcOrd="1" destOrd="0" presId="urn:microsoft.com/office/officeart/2005/8/layout/hierarchy1"/>
    <dgm:cxn modelId="{8EB34819-4439-4984-AD6D-B59FD4500B9A}" type="presParOf" srcId="{E2438CB9-45CA-4C4D-A8A8-1A8F47643E81}" destId="{D76B4A75-0B38-4479-9C8D-06254C8DAB91}" srcOrd="0" destOrd="0" presId="urn:microsoft.com/office/officeart/2005/8/layout/hierarchy1"/>
    <dgm:cxn modelId="{EC537CD2-022C-452D-90D7-B96175080C57}" type="presParOf" srcId="{E2438CB9-45CA-4C4D-A8A8-1A8F47643E81}" destId="{3CED348E-07EA-41CD-9E79-71C7A77996D6}" srcOrd="1" destOrd="0" presId="urn:microsoft.com/office/officeart/2005/8/layout/hierarchy1"/>
    <dgm:cxn modelId="{A6B983D7-B45D-4139-94E0-7070DB7B0250}" type="presParOf" srcId="{3CED348E-07EA-41CD-9E79-71C7A77996D6}" destId="{82E13391-1971-42F4-9BAB-9BE18105D367}" srcOrd="0" destOrd="0" presId="urn:microsoft.com/office/officeart/2005/8/layout/hierarchy1"/>
    <dgm:cxn modelId="{7F66AA82-287A-48BB-A1FB-A56EB18EB82E}" type="presParOf" srcId="{82E13391-1971-42F4-9BAB-9BE18105D367}" destId="{9B3D6EE4-A067-4016-81BA-5E9A7CFDA608}" srcOrd="0" destOrd="0" presId="urn:microsoft.com/office/officeart/2005/8/layout/hierarchy1"/>
    <dgm:cxn modelId="{482D59F5-FABE-44AD-B3F5-374F3DEB50C0}" type="presParOf" srcId="{82E13391-1971-42F4-9BAB-9BE18105D367}" destId="{DBFA45EC-FBEB-4F37-AA4D-BC1D1A6C2E91}" srcOrd="1" destOrd="0" presId="urn:microsoft.com/office/officeart/2005/8/layout/hierarchy1"/>
    <dgm:cxn modelId="{2C2871CA-6405-4AC8-8CAB-9E2C258CFE02}" type="presParOf" srcId="{3CED348E-07EA-41CD-9E79-71C7A77996D6}" destId="{1FEBBD76-649A-4210-858A-1328462F9148}" srcOrd="1" destOrd="0" presId="urn:microsoft.com/office/officeart/2005/8/layout/hierarchy1"/>
    <dgm:cxn modelId="{512F44D3-A261-478B-969A-C0746473EA72}" type="presParOf" srcId="{E2438CB9-45CA-4C4D-A8A8-1A8F47643E81}" destId="{3A7C3258-9663-42F9-B1D5-87AE05F1364F}" srcOrd="2" destOrd="0" presId="urn:microsoft.com/office/officeart/2005/8/layout/hierarchy1"/>
    <dgm:cxn modelId="{02B48C4A-872F-44DB-87F4-979138A5E9EF}" type="presParOf" srcId="{E2438CB9-45CA-4C4D-A8A8-1A8F47643E81}" destId="{8EB8CFE1-ACF1-4053-9003-3EE551814154}" srcOrd="3" destOrd="0" presId="urn:microsoft.com/office/officeart/2005/8/layout/hierarchy1"/>
    <dgm:cxn modelId="{778F17A3-75D0-4584-9096-EFADAA777211}" type="presParOf" srcId="{8EB8CFE1-ACF1-4053-9003-3EE551814154}" destId="{0DD44206-4DBA-4B9F-B3BA-F34BBE5860E8}" srcOrd="0" destOrd="0" presId="urn:microsoft.com/office/officeart/2005/8/layout/hierarchy1"/>
    <dgm:cxn modelId="{F9F4596E-FC1D-4959-92E7-085A50F567DA}" type="presParOf" srcId="{0DD44206-4DBA-4B9F-B3BA-F34BBE5860E8}" destId="{2C83368B-4F23-4141-A2C2-8B4906A60495}" srcOrd="0" destOrd="0" presId="urn:microsoft.com/office/officeart/2005/8/layout/hierarchy1"/>
    <dgm:cxn modelId="{7F4C560A-C937-4200-992B-4A7939184027}" type="presParOf" srcId="{0DD44206-4DBA-4B9F-B3BA-F34BBE5860E8}" destId="{6D2D77CB-BEB8-4BEE-B6FA-CAE68CCE05FE}" srcOrd="1" destOrd="0" presId="urn:microsoft.com/office/officeart/2005/8/layout/hierarchy1"/>
    <dgm:cxn modelId="{A5B50CED-F608-4C8B-8AD8-30D1F1286823}" type="presParOf" srcId="{8EB8CFE1-ACF1-4053-9003-3EE551814154}" destId="{568983AB-B55E-4F05-81FC-3B2C9A8299E2}" srcOrd="1" destOrd="0" presId="urn:microsoft.com/office/officeart/2005/8/layout/hierarchy1"/>
    <dgm:cxn modelId="{92103DA8-3F95-45F4-BAB4-61D32F33C2C5}" type="presParOf" srcId="{E2438CB9-45CA-4C4D-A8A8-1A8F47643E81}" destId="{F8555CD5-691B-4E15-8AAB-389115A0BF22}" srcOrd="4" destOrd="0" presId="urn:microsoft.com/office/officeart/2005/8/layout/hierarchy1"/>
    <dgm:cxn modelId="{53B86EDB-3484-483F-9573-CEE4E54EB3F2}" type="presParOf" srcId="{E2438CB9-45CA-4C4D-A8A8-1A8F47643E81}" destId="{7E989E53-C394-4016-B8AB-DC4D0B86A317}" srcOrd="5" destOrd="0" presId="urn:microsoft.com/office/officeart/2005/8/layout/hierarchy1"/>
    <dgm:cxn modelId="{C61FBD85-D556-4694-89A8-08FD0C0F1B7B}" type="presParOf" srcId="{7E989E53-C394-4016-B8AB-DC4D0B86A317}" destId="{0531E09F-5E32-4623-B353-D56A6B791BF0}" srcOrd="0" destOrd="0" presId="urn:microsoft.com/office/officeart/2005/8/layout/hierarchy1"/>
    <dgm:cxn modelId="{8F4694BB-9D16-4217-BBC6-A5609FE0A8FA}" type="presParOf" srcId="{0531E09F-5E32-4623-B353-D56A6B791BF0}" destId="{B88D5988-1DF1-41E9-9CB5-56D1E62B83AC}" srcOrd="0" destOrd="0" presId="urn:microsoft.com/office/officeart/2005/8/layout/hierarchy1"/>
    <dgm:cxn modelId="{3F8B663C-2638-4FDD-A282-B765F835403B}" type="presParOf" srcId="{0531E09F-5E32-4623-B353-D56A6B791BF0}" destId="{245E2172-0C42-4057-988C-B871A5E2C08B}" srcOrd="1" destOrd="0" presId="urn:microsoft.com/office/officeart/2005/8/layout/hierarchy1"/>
    <dgm:cxn modelId="{C85F705D-21CB-446C-8C09-D1FE67888094}" type="presParOf" srcId="{7E989E53-C394-4016-B8AB-DC4D0B86A317}" destId="{194BBAEE-9DD1-4B95-B338-044851E197BD}" srcOrd="1" destOrd="0" presId="urn:microsoft.com/office/officeart/2005/8/layout/hierarchy1"/>
    <dgm:cxn modelId="{D184B90F-9809-421E-98BE-92E8A0BA5CA8}" type="presParOf" srcId="{0AA8E79C-10EF-4269-9F99-637A2F2BFAB7}" destId="{D316222F-BC7B-4EC9-AA34-5A71F87F4B00}" srcOrd="2" destOrd="0" presId="urn:microsoft.com/office/officeart/2005/8/layout/hierarchy1"/>
    <dgm:cxn modelId="{92FF68A3-147C-4EB2-BD55-A0CD1CF17BCD}" type="presParOf" srcId="{0AA8E79C-10EF-4269-9F99-637A2F2BFAB7}" destId="{7D602AF3-4018-4B16-97B4-FE001A377868}" srcOrd="3" destOrd="0" presId="urn:microsoft.com/office/officeart/2005/8/layout/hierarchy1"/>
    <dgm:cxn modelId="{7F1F7B21-0B34-4C83-9BD1-EC9215E99D16}" type="presParOf" srcId="{7D602AF3-4018-4B16-97B4-FE001A377868}" destId="{48FAAF39-3B6B-48FA-9796-0C42D892DF13}" srcOrd="0" destOrd="0" presId="urn:microsoft.com/office/officeart/2005/8/layout/hierarchy1"/>
    <dgm:cxn modelId="{220898D3-3595-4BF2-A91C-AD1E1CDBD602}" type="presParOf" srcId="{48FAAF39-3B6B-48FA-9796-0C42D892DF13}" destId="{FC21FB05-209C-46CC-8A7C-70146C474B1F}" srcOrd="0" destOrd="0" presId="urn:microsoft.com/office/officeart/2005/8/layout/hierarchy1"/>
    <dgm:cxn modelId="{FB562DE5-8356-4EF4-9885-84226EDB705B}" type="presParOf" srcId="{48FAAF39-3B6B-48FA-9796-0C42D892DF13}" destId="{D13BE9D3-366E-4601-81DA-06D77DC31C1F}" srcOrd="1" destOrd="0" presId="urn:microsoft.com/office/officeart/2005/8/layout/hierarchy1"/>
    <dgm:cxn modelId="{0C06AC41-3F51-41CF-BAD5-B30FD1C484DD}" type="presParOf" srcId="{7D602AF3-4018-4B16-97B4-FE001A377868}" destId="{695759F0-34D9-4691-86E4-91FDC6277B1E}" srcOrd="1" destOrd="0" presId="urn:microsoft.com/office/officeart/2005/8/layout/hierarchy1"/>
    <dgm:cxn modelId="{4DBE41E2-B2FA-4CE6-9DC8-E4932B9C0736}" type="presParOf" srcId="{0AA8E79C-10EF-4269-9F99-637A2F2BFAB7}" destId="{C6F4EB38-558A-489C-A86E-950A86A3986A}" srcOrd="4" destOrd="0" presId="urn:microsoft.com/office/officeart/2005/8/layout/hierarchy1"/>
    <dgm:cxn modelId="{D27B0B15-66BC-4E4F-AE2D-8A2288CDB7D2}" type="presParOf" srcId="{0AA8E79C-10EF-4269-9F99-637A2F2BFAB7}" destId="{29EA8D63-0FD5-4DDD-9877-44218C4E137D}" srcOrd="5" destOrd="0" presId="urn:microsoft.com/office/officeart/2005/8/layout/hierarchy1"/>
    <dgm:cxn modelId="{B0417836-24DA-4F95-8333-B87F14D0EB86}" type="presParOf" srcId="{29EA8D63-0FD5-4DDD-9877-44218C4E137D}" destId="{77EF324C-03A5-449D-AD0B-C1C383855446}" srcOrd="0" destOrd="0" presId="urn:microsoft.com/office/officeart/2005/8/layout/hierarchy1"/>
    <dgm:cxn modelId="{4BE45464-68F0-4429-9768-4A13333565AC}" type="presParOf" srcId="{77EF324C-03A5-449D-AD0B-C1C383855446}" destId="{E362A5D8-27EA-463B-86C6-2D28E7CACC83}" srcOrd="0" destOrd="0" presId="urn:microsoft.com/office/officeart/2005/8/layout/hierarchy1"/>
    <dgm:cxn modelId="{31FE1D61-DAA1-44D5-89FE-DC66BEA0FB1E}" type="presParOf" srcId="{77EF324C-03A5-449D-AD0B-C1C383855446}" destId="{AEE04F18-8A88-401B-8859-51344AA94366}" srcOrd="1" destOrd="0" presId="urn:microsoft.com/office/officeart/2005/8/layout/hierarchy1"/>
    <dgm:cxn modelId="{C64D87F2-FB84-4E9A-AAC8-2E8CF2D23AC0}" type="presParOf" srcId="{29EA8D63-0FD5-4DDD-9877-44218C4E137D}" destId="{23D9EFB0-4F14-4186-B7F8-AFDC975B6D56}" srcOrd="1" destOrd="0" presId="urn:microsoft.com/office/officeart/2005/8/layout/hierarchy1"/>
    <dgm:cxn modelId="{EB8CA004-91C7-4F36-80B4-CFD3B920FC13}" type="presParOf" srcId="{12FA1D08-4F7F-40D1-9E34-3008C4E0CEB6}" destId="{9111D869-FD53-4832-8C18-6588C76EFE04}" srcOrd="2" destOrd="0" presId="urn:microsoft.com/office/officeart/2005/8/layout/hierarchy1"/>
    <dgm:cxn modelId="{E59C98E9-6475-4F6C-85D7-4BF829CB72CD}" type="presParOf" srcId="{12FA1D08-4F7F-40D1-9E34-3008C4E0CEB6}" destId="{CB4C7F99-3C97-4CFC-94D2-DF6A76269699}" srcOrd="3" destOrd="0" presId="urn:microsoft.com/office/officeart/2005/8/layout/hierarchy1"/>
    <dgm:cxn modelId="{D5CFF673-190E-407F-A1BF-DDB8098F087C}" type="presParOf" srcId="{CB4C7F99-3C97-4CFC-94D2-DF6A76269699}" destId="{95E25EEC-B1BB-43D9-BA8D-F493F949CE98}" srcOrd="0" destOrd="0" presId="urn:microsoft.com/office/officeart/2005/8/layout/hierarchy1"/>
    <dgm:cxn modelId="{12353C48-AFA4-4732-A83E-ACB91567A87F}" type="presParOf" srcId="{95E25EEC-B1BB-43D9-BA8D-F493F949CE98}" destId="{98864A4B-75E2-48E6-96FC-F9475E6A24A9}" srcOrd="0" destOrd="0" presId="urn:microsoft.com/office/officeart/2005/8/layout/hierarchy1"/>
    <dgm:cxn modelId="{43AD2918-9556-48FE-9BE0-7B5C607B282A}" type="presParOf" srcId="{95E25EEC-B1BB-43D9-BA8D-F493F949CE98}" destId="{4C91A2B2-476A-41CE-8526-BCBA82CED7FC}" srcOrd="1" destOrd="0" presId="urn:microsoft.com/office/officeart/2005/8/layout/hierarchy1"/>
    <dgm:cxn modelId="{EA14E432-3837-47D0-9F3C-DFA42B45C5F7}" type="presParOf" srcId="{CB4C7F99-3C97-4CFC-94D2-DF6A76269699}" destId="{AC2844AF-DE27-4B32-BF1F-7D46CE896DD7}" srcOrd="1" destOrd="0" presId="urn:microsoft.com/office/officeart/2005/8/layout/hierarchy1"/>
    <dgm:cxn modelId="{C573032D-1891-49D5-BF81-B521957117B8}" type="presParOf" srcId="{AC2844AF-DE27-4B32-BF1F-7D46CE896DD7}" destId="{6A7737C9-9385-49F4-A7C9-8BDD63D01BD9}" srcOrd="0" destOrd="0" presId="urn:microsoft.com/office/officeart/2005/8/layout/hierarchy1"/>
    <dgm:cxn modelId="{47676AF5-E361-4870-80D4-EFB9A02DA0C6}" type="presParOf" srcId="{AC2844AF-DE27-4B32-BF1F-7D46CE896DD7}" destId="{961F7682-009C-4BA3-B127-EB281DD13221}" srcOrd="1" destOrd="0" presId="urn:microsoft.com/office/officeart/2005/8/layout/hierarchy1"/>
    <dgm:cxn modelId="{F4E4DBD0-AE21-42BC-BC61-206E3FD1E060}" type="presParOf" srcId="{961F7682-009C-4BA3-B127-EB281DD13221}" destId="{B33DC1F6-2472-44A3-82BD-37A18955A726}" srcOrd="0" destOrd="0" presId="urn:microsoft.com/office/officeart/2005/8/layout/hierarchy1"/>
    <dgm:cxn modelId="{2889A5BF-2EEA-4834-A6D7-5532AF76E3D0}" type="presParOf" srcId="{B33DC1F6-2472-44A3-82BD-37A18955A726}" destId="{9DCA5B96-2D5B-4A02-8A37-A50A30952452}" srcOrd="0" destOrd="0" presId="urn:microsoft.com/office/officeart/2005/8/layout/hierarchy1"/>
    <dgm:cxn modelId="{EF95E41C-61BC-4E93-9567-4DAFC5CC3213}" type="presParOf" srcId="{B33DC1F6-2472-44A3-82BD-37A18955A726}" destId="{7EDC15E9-B4FA-48B5-88DE-5EA95A421649}" srcOrd="1" destOrd="0" presId="urn:microsoft.com/office/officeart/2005/8/layout/hierarchy1"/>
    <dgm:cxn modelId="{3AFAD736-B8FD-4A9E-B97F-F1E027623A05}" type="presParOf" srcId="{961F7682-009C-4BA3-B127-EB281DD13221}" destId="{7C5ADFCB-055B-43C5-82FC-88CA0FFAE88A}" srcOrd="1" destOrd="0" presId="urn:microsoft.com/office/officeart/2005/8/layout/hierarchy1"/>
    <dgm:cxn modelId="{A7AED2D3-CB89-4692-BCA0-1C1CAE2165BE}" type="presParOf" srcId="{7C5ADFCB-055B-43C5-82FC-88CA0FFAE88A}" destId="{9B5FCC38-13A3-4059-B44C-43A624F2121F}" srcOrd="0" destOrd="0" presId="urn:microsoft.com/office/officeart/2005/8/layout/hierarchy1"/>
    <dgm:cxn modelId="{A9760800-C2B7-4F61-84AB-3D7B5A000849}" type="presParOf" srcId="{7C5ADFCB-055B-43C5-82FC-88CA0FFAE88A}" destId="{C892F039-1E4A-420A-B6F4-760C76A643B9}" srcOrd="1" destOrd="0" presId="urn:microsoft.com/office/officeart/2005/8/layout/hierarchy1"/>
    <dgm:cxn modelId="{22B26220-7506-463C-B67B-28FB1CDD8079}" type="presParOf" srcId="{C892F039-1E4A-420A-B6F4-760C76A643B9}" destId="{BAA3460F-555C-4CB4-B1F1-6B00859B0D90}" srcOrd="0" destOrd="0" presId="urn:microsoft.com/office/officeart/2005/8/layout/hierarchy1"/>
    <dgm:cxn modelId="{79C38F44-96F2-4E35-81AB-215789FAAB65}" type="presParOf" srcId="{BAA3460F-555C-4CB4-B1F1-6B00859B0D90}" destId="{0DAFB787-DB45-477D-B263-9C080352630A}" srcOrd="0" destOrd="0" presId="urn:microsoft.com/office/officeart/2005/8/layout/hierarchy1"/>
    <dgm:cxn modelId="{AB9355F9-FE8E-48C8-BDFB-24D6FBA6ADA1}" type="presParOf" srcId="{BAA3460F-555C-4CB4-B1F1-6B00859B0D90}" destId="{C70D6537-E488-40E7-9238-250C2BADA33D}" srcOrd="1" destOrd="0" presId="urn:microsoft.com/office/officeart/2005/8/layout/hierarchy1"/>
    <dgm:cxn modelId="{1062B10F-25CE-4D2B-94CB-427C15761AE2}" type="presParOf" srcId="{C892F039-1E4A-420A-B6F4-760C76A643B9}" destId="{FA7BEB83-B663-4246-996E-BEA7DA3CBA88}" srcOrd="1" destOrd="0" presId="urn:microsoft.com/office/officeart/2005/8/layout/hierarchy1"/>
    <dgm:cxn modelId="{C787BD5A-5A19-45EC-A83E-E7F1C2EF77BD}" type="presParOf" srcId="{7C5ADFCB-055B-43C5-82FC-88CA0FFAE88A}" destId="{296F8DAC-FD88-4E15-BE48-7C5CF28B2F36}" srcOrd="2" destOrd="0" presId="urn:microsoft.com/office/officeart/2005/8/layout/hierarchy1"/>
    <dgm:cxn modelId="{D1A502CF-97FF-4E3F-B1F8-609B2479A4AB}" type="presParOf" srcId="{7C5ADFCB-055B-43C5-82FC-88CA0FFAE88A}" destId="{C370F72F-59AF-4084-8F8E-3FBC18E08E35}" srcOrd="3" destOrd="0" presId="urn:microsoft.com/office/officeart/2005/8/layout/hierarchy1"/>
    <dgm:cxn modelId="{A7DCA165-5919-480B-9CEA-B2C6DFD3F6E5}" type="presParOf" srcId="{C370F72F-59AF-4084-8F8E-3FBC18E08E35}" destId="{7BB44CBF-F6F9-47F7-AB1A-DD30C63E2C47}" srcOrd="0" destOrd="0" presId="urn:microsoft.com/office/officeart/2005/8/layout/hierarchy1"/>
    <dgm:cxn modelId="{6F092336-FCCE-451D-87EF-6A077D39810B}" type="presParOf" srcId="{7BB44CBF-F6F9-47F7-AB1A-DD30C63E2C47}" destId="{C6B9B2C8-3B3C-4176-BA95-17C445D7D13D}" srcOrd="0" destOrd="0" presId="urn:microsoft.com/office/officeart/2005/8/layout/hierarchy1"/>
    <dgm:cxn modelId="{5A5DC368-E69D-4ADE-9EF5-890A91BFAA8C}" type="presParOf" srcId="{7BB44CBF-F6F9-47F7-AB1A-DD30C63E2C47}" destId="{FE1BA625-5122-4031-89F7-F4C827370316}" srcOrd="1" destOrd="0" presId="urn:microsoft.com/office/officeart/2005/8/layout/hierarchy1"/>
    <dgm:cxn modelId="{8764BFFB-9864-4E2E-8B2D-134921A51AC1}" type="presParOf" srcId="{C370F72F-59AF-4084-8F8E-3FBC18E08E35}" destId="{E4B45DE2-BB50-4D6B-B743-8FA8F3CF9253}" srcOrd="1" destOrd="0" presId="urn:microsoft.com/office/officeart/2005/8/layout/hierarchy1"/>
    <dgm:cxn modelId="{ECA702BE-B67F-47F6-9D97-9077E84ABE94}" type="presParOf" srcId="{7C5ADFCB-055B-43C5-82FC-88CA0FFAE88A}" destId="{6A79B563-A818-4958-814F-357AB9A954BE}" srcOrd="4" destOrd="0" presId="urn:microsoft.com/office/officeart/2005/8/layout/hierarchy1"/>
    <dgm:cxn modelId="{249BF3FF-4DD2-459B-9099-A3C41010DADD}" type="presParOf" srcId="{7C5ADFCB-055B-43C5-82FC-88CA0FFAE88A}" destId="{9A0D0219-BBBF-427C-83FC-2B1410F2181D}" srcOrd="5" destOrd="0" presId="urn:microsoft.com/office/officeart/2005/8/layout/hierarchy1"/>
    <dgm:cxn modelId="{D2BF88C1-A851-4D39-BD7A-AF9BA9BB874F}" type="presParOf" srcId="{9A0D0219-BBBF-427C-83FC-2B1410F2181D}" destId="{013340E0-C87B-4101-B11B-DB780B127A08}" srcOrd="0" destOrd="0" presId="urn:microsoft.com/office/officeart/2005/8/layout/hierarchy1"/>
    <dgm:cxn modelId="{3F63460C-C354-4E95-92C0-DD40E1C72E10}" type="presParOf" srcId="{013340E0-C87B-4101-B11B-DB780B127A08}" destId="{02D6206C-A35E-4D12-B00E-965E244F1727}" srcOrd="0" destOrd="0" presId="urn:microsoft.com/office/officeart/2005/8/layout/hierarchy1"/>
    <dgm:cxn modelId="{64884740-433C-402B-9C91-8EE0CB9F283F}" type="presParOf" srcId="{013340E0-C87B-4101-B11B-DB780B127A08}" destId="{E74055C7-D7D3-44EC-B620-472E9821FB21}" srcOrd="1" destOrd="0" presId="urn:microsoft.com/office/officeart/2005/8/layout/hierarchy1"/>
    <dgm:cxn modelId="{9844B6B6-096D-4945-B060-2D40BB053188}" type="presParOf" srcId="{9A0D0219-BBBF-427C-83FC-2B1410F2181D}" destId="{4FA09BBF-EA5D-4539-917E-4BEE098E0C86}" srcOrd="1" destOrd="0" presId="urn:microsoft.com/office/officeart/2005/8/layout/hierarchy1"/>
    <dgm:cxn modelId="{BB587B40-62B1-4157-BEB9-18BA2952E6C6}" type="presParOf" srcId="{AC2844AF-DE27-4B32-BF1F-7D46CE896DD7}" destId="{70C1900E-1A17-4B3E-BBE5-DEF6FA202685}" srcOrd="2" destOrd="0" presId="urn:microsoft.com/office/officeart/2005/8/layout/hierarchy1"/>
    <dgm:cxn modelId="{67215B39-288E-423B-99C4-0845F2B5B434}" type="presParOf" srcId="{AC2844AF-DE27-4B32-BF1F-7D46CE896DD7}" destId="{C8873D0D-3F0C-4199-A474-4C58EB45027D}" srcOrd="3" destOrd="0" presId="urn:microsoft.com/office/officeart/2005/8/layout/hierarchy1"/>
    <dgm:cxn modelId="{DD9B00BF-5186-4640-9598-F8CB4E783900}" type="presParOf" srcId="{C8873D0D-3F0C-4199-A474-4C58EB45027D}" destId="{6504F206-6E4B-4312-BAAD-35559957E8EC}" srcOrd="0" destOrd="0" presId="urn:microsoft.com/office/officeart/2005/8/layout/hierarchy1"/>
    <dgm:cxn modelId="{0A28791C-0B81-48E6-8C63-348B3CE63337}" type="presParOf" srcId="{6504F206-6E4B-4312-BAAD-35559957E8EC}" destId="{CB981692-B602-47C8-8300-B4569A587FBB}" srcOrd="0" destOrd="0" presId="urn:microsoft.com/office/officeart/2005/8/layout/hierarchy1"/>
    <dgm:cxn modelId="{BDE0A25F-E469-47AC-A9B7-943529AF3145}" type="presParOf" srcId="{6504F206-6E4B-4312-BAAD-35559957E8EC}" destId="{7F023DB2-1AD0-4BF4-8DB2-5F2491955A76}" srcOrd="1" destOrd="0" presId="urn:microsoft.com/office/officeart/2005/8/layout/hierarchy1"/>
    <dgm:cxn modelId="{F8E0B648-220E-482B-943B-D43EC3CC642F}" type="presParOf" srcId="{C8873D0D-3F0C-4199-A474-4C58EB45027D}" destId="{2CA4A6E0-8E1C-4321-A763-535825DB47E2}" srcOrd="1" destOrd="0" presId="urn:microsoft.com/office/officeart/2005/8/layout/hierarchy1"/>
    <dgm:cxn modelId="{E20C2327-6367-4F40-A28F-27B7A69738DB}" type="presParOf" srcId="{2CA4A6E0-8E1C-4321-A763-535825DB47E2}" destId="{5BE39D69-1B98-45E9-BDCD-3790F904EE79}" srcOrd="0" destOrd="0" presId="urn:microsoft.com/office/officeart/2005/8/layout/hierarchy1"/>
    <dgm:cxn modelId="{318B8D15-1B05-48F8-BD24-D0D294DDD7E1}" type="presParOf" srcId="{2CA4A6E0-8E1C-4321-A763-535825DB47E2}" destId="{5D2DBA6B-9C4E-4A9A-A1F3-1A53860FF758}" srcOrd="1" destOrd="0" presId="urn:microsoft.com/office/officeart/2005/8/layout/hierarchy1"/>
    <dgm:cxn modelId="{4645E329-FC0D-4939-BB34-2C80ECF4CA42}" type="presParOf" srcId="{5D2DBA6B-9C4E-4A9A-A1F3-1A53860FF758}" destId="{79C0DD9E-46D1-422A-AF05-1307B68A4B8A}" srcOrd="0" destOrd="0" presId="urn:microsoft.com/office/officeart/2005/8/layout/hierarchy1"/>
    <dgm:cxn modelId="{20862081-B979-41E6-B1C2-61048AF93D72}" type="presParOf" srcId="{79C0DD9E-46D1-422A-AF05-1307B68A4B8A}" destId="{49271ED6-98F0-4ABB-ADD0-06EBCE01A0B2}" srcOrd="0" destOrd="0" presId="urn:microsoft.com/office/officeart/2005/8/layout/hierarchy1"/>
    <dgm:cxn modelId="{643C044E-502C-45B6-A3A3-03EB7B5FBC0D}" type="presParOf" srcId="{79C0DD9E-46D1-422A-AF05-1307B68A4B8A}" destId="{BF9668B0-A96C-4C9D-BEE6-0A6CD4B9A7F8}" srcOrd="1" destOrd="0" presId="urn:microsoft.com/office/officeart/2005/8/layout/hierarchy1"/>
    <dgm:cxn modelId="{D12A0EC3-E3B9-4D79-96E5-847D3A69B94D}" type="presParOf" srcId="{5D2DBA6B-9C4E-4A9A-A1F3-1A53860FF758}" destId="{81E1E061-6F8D-47FE-97A6-1DD6C9651EDF}" srcOrd="1" destOrd="0" presId="urn:microsoft.com/office/officeart/2005/8/layout/hierarchy1"/>
    <dgm:cxn modelId="{7FA3EA8F-3531-4B03-8ED6-C83B2FAB645C}" type="presParOf" srcId="{2CA4A6E0-8E1C-4321-A763-535825DB47E2}" destId="{C348B065-3F8B-4D53-A3EB-2F5C1A2867AE}" srcOrd="2" destOrd="0" presId="urn:microsoft.com/office/officeart/2005/8/layout/hierarchy1"/>
    <dgm:cxn modelId="{4C428B27-4A36-4877-91F0-A120A61CE717}" type="presParOf" srcId="{2CA4A6E0-8E1C-4321-A763-535825DB47E2}" destId="{640AD47E-68D9-4E59-9060-2561BEC319A0}" srcOrd="3" destOrd="0" presId="urn:microsoft.com/office/officeart/2005/8/layout/hierarchy1"/>
    <dgm:cxn modelId="{FA7B2FF3-1715-4E94-9219-C6429C4F5146}" type="presParOf" srcId="{640AD47E-68D9-4E59-9060-2561BEC319A0}" destId="{10EBF4DC-0412-4F6C-AF2B-4202C07E70AB}" srcOrd="0" destOrd="0" presId="urn:microsoft.com/office/officeart/2005/8/layout/hierarchy1"/>
    <dgm:cxn modelId="{1360AD14-3F07-43A4-A99E-0DD19E141040}" type="presParOf" srcId="{10EBF4DC-0412-4F6C-AF2B-4202C07E70AB}" destId="{D074EDD1-1A51-4F23-BDC5-AD53D014F656}" srcOrd="0" destOrd="0" presId="urn:microsoft.com/office/officeart/2005/8/layout/hierarchy1"/>
    <dgm:cxn modelId="{14977B49-A57A-45AC-89B5-02ABFBA37725}" type="presParOf" srcId="{10EBF4DC-0412-4F6C-AF2B-4202C07E70AB}" destId="{B208F690-2B60-46B9-A8C7-A31F2F3FC2D3}" srcOrd="1" destOrd="0" presId="urn:microsoft.com/office/officeart/2005/8/layout/hierarchy1"/>
    <dgm:cxn modelId="{25A8DD1F-96E3-4142-BCFF-9B9150536F90}" type="presParOf" srcId="{640AD47E-68D9-4E59-9060-2561BEC319A0}" destId="{CD287CC0-481C-430B-97DC-379D301ED3E8}" srcOrd="1" destOrd="0" presId="urn:microsoft.com/office/officeart/2005/8/layout/hierarchy1"/>
    <dgm:cxn modelId="{BF24FB22-5852-419D-ADD3-A74CB1635BF1}" type="presParOf" srcId="{9CF13B34-736D-4A85-BA30-5D7A7AECE8BF}" destId="{45401D9A-300D-4ED1-A352-2F8AC06B9F84}" srcOrd="2" destOrd="0" presId="urn:microsoft.com/office/officeart/2005/8/layout/hierarchy1"/>
    <dgm:cxn modelId="{F0C58DF2-FB2B-4CD4-869F-4827EC9301D1}" type="presParOf" srcId="{9CF13B34-736D-4A85-BA30-5D7A7AECE8BF}" destId="{4FBE5D1B-74E8-4AE4-A881-6D62B41C1D71}" srcOrd="3" destOrd="0" presId="urn:microsoft.com/office/officeart/2005/8/layout/hierarchy1"/>
    <dgm:cxn modelId="{58842E0F-060D-4899-95D8-38FEAB01DE24}" type="presParOf" srcId="{4FBE5D1B-74E8-4AE4-A881-6D62B41C1D71}" destId="{A7E1A25F-BD7A-42B1-ADED-D4DC4EC49720}" srcOrd="0" destOrd="0" presId="urn:microsoft.com/office/officeart/2005/8/layout/hierarchy1"/>
    <dgm:cxn modelId="{950CBBF0-0453-4AD4-8502-3EA066621B90}" type="presParOf" srcId="{A7E1A25F-BD7A-42B1-ADED-D4DC4EC49720}" destId="{F293E789-CCB4-4D25-B77F-01724386094A}" srcOrd="0" destOrd="0" presId="urn:microsoft.com/office/officeart/2005/8/layout/hierarchy1"/>
    <dgm:cxn modelId="{2CCEB5BB-2392-40D9-BEB2-45B317121C2B}" type="presParOf" srcId="{A7E1A25F-BD7A-42B1-ADED-D4DC4EC49720}" destId="{A46EA53A-EA47-4745-AAB4-ECAABB2CE34C}" srcOrd="1" destOrd="0" presId="urn:microsoft.com/office/officeart/2005/8/layout/hierarchy1"/>
    <dgm:cxn modelId="{B31D5848-391C-4582-B2C6-89B951EAAF8E}" type="presParOf" srcId="{4FBE5D1B-74E8-4AE4-A881-6D62B41C1D71}" destId="{14214CF8-6F28-46EB-A8A7-34C30B9B1D3D}" srcOrd="1" destOrd="0" presId="urn:microsoft.com/office/officeart/2005/8/layout/hierarchy1"/>
    <dgm:cxn modelId="{E5CE6E0A-243D-4A67-98D1-B782464D1786}" type="presParOf" srcId="{14214CF8-6F28-46EB-A8A7-34C30B9B1D3D}" destId="{81EF38F7-6C83-4A84-8465-81B5D05F4899}" srcOrd="0" destOrd="0" presId="urn:microsoft.com/office/officeart/2005/8/layout/hierarchy1"/>
    <dgm:cxn modelId="{B77EDEA7-34EA-46D6-9115-A77E86716DDD}" type="presParOf" srcId="{14214CF8-6F28-46EB-A8A7-34C30B9B1D3D}" destId="{C47E0414-7551-4AC6-B7A7-69DFC1A7C027}" srcOrd="1" destOrd="0" presId="urn:microsoft.com/office/officeart/2005/8/layout/hierarchy1"/>
    <dgm:cxn modelId="{D5A3ABEC-AA43-4CFA-9771-18597D986F93}" type="presParOf" srcId="{C47E0414-7551-4AC6-B7A7-69DFC1A7C027}" destId="{9B049910-4031-4BCD-8E39-4267C8E481F7}" srcOrd="0" destOrd="0" presId="urn:microsoft.com/office/officeart/2005/8/layout/hierarchy1"/>
    <dgm:cxn modelId="{50843785-2C5D-4FE2-B6E1-43D7134B5FC7}" type="presParOf" srcId="{9B049910-4031-4BCD-8E39-4267C8E481F7}" destId="{EF2C1B94-E22F-459C-A4BF-0D1D2C51349D}" srcOrd="0" destOrd="0" presId="urn:microsoft.com/office/officeart/2005/8/layout/hierarchy1"/>
    <dgm:cxn modelId="{120DEA77-3D07-4C5A-9D36-0DBDC2308696}" type="presParOf" srcId="{9B049910-4031-4BCD-8E39-4267C8E481F7}" destId="{571FEE02-4B19-4F52-860F-33C1AF7FE1C2}" srcOrd="1" destOrd="0" presId="urn:microsoft.com/office/officeart/2005/8/layout/hierarchy1"/>
    <dgm:cxn modelId="{14744414-AF0A-4A2A-B1DB-217128560AC9}" type="presParOf" srcId="{C47E0414-7551-4AC6-B7A7-69DFC1A7C027}" destId="{402F8D71-D92A-48F4-899C-B6FCFBCF1CDF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jpe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.jpe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jpeg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4.jpeg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oleObject" Target="../embeddings/oleObject3.bin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jpeg"/><Relationship Id="rId11" Type="http://schemas.openxmlformats.org/officeDocument/2006/relationships/image" Target="../media/image17.jpeg"/><Relationship Id="rId5" Type="http://schemas.openxmlformats.org/officeDocument/2006/relationships/image" Target="../media/image4.jpeg"/><Relationship Id="rId10" Type="http://schemas.openxmlformats.org/officeDocument/2006/relationships/image" Target="../media/image2.jpeg"/><Relationship Id="rId4" Type="http://schemas.openxmlformats.org/officeDocument/2006/relationships/oleObject" Target="../embeddings/oleObject4.bin"/><Relationship Id="rId9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jpeg"/><Relationship Id="rId5" Type="http://schemas.openxmlformats.org/officeDocument/2006/relationships/image" Target="../media/image2.jpeg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গণিত </a:t>
            </a:r>
            <a:r>
              <a:rPr lang="en-US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/>
            </a:r>
            <a:br>
              <a:rPr lang="en-US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</a:br>
            <a:r>
              <a:rPr lang="bn-BD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ক্লাসে </a:t>
            </a:r>
            <a:br>
              <a:rPr lang="bn-BD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</a:br>
            <a:r>
              <a:rPr lang="bn-BD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স্বাগতম</a:t>
            </a:r>
            <a:endParaRPr lang="en-US" sz="11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3" name="Picture 2" descr="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121" name="Picture 1" descr="D:\ETC\a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7200" y="1"/>
            <a:ext cx="1066800" cy="11430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একক কাজ</a:t>
            </a:r>
            <a:endParaRPr lang="en-US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ph idx="1"/>
          </p:nvPr>
        </p:nvGraphicFramePr>
        <p:xfrm>
          <a:off x="0" y="1676400"/>
          <a:ext cx="9144000" cy="1981200"/>
        </p:xfrm>
        <a:graphic>
          <a:graphicData uri="http://schemas.openxmlformats.org/presentationml/2006/ole">
            <p:oleObj spid="_x0000_s21506" name="Equation" r:id="rId4" imgW="2120760" imgH="3934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3810000"/>
            <a:ext cx="9144000" cy="2554545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SutonnyOMJ" pitchFamily="2" charset="0"/>
                <a:cs typeface="SutonnyOMJ" pitchFamily="2" charset="0"/>
              </a:rPr>
              <a:t>সংখ্যাগুলোকে বাস্তব  সংখ্যার শ্রেণিবিন্যাস অবস্থান দেখাও।</a:t>
            </a:r>
            <a:endParaRPr lang="en-US" sz="80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5" name="Picture 4" descr="11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5240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7" name="Picture 1" descr="D:\ETC\aw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34961" y="0"/>
            <a:ext cx="1209039" cy="12953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সঠিক উত্তর</a:t>
            </a:r>
            <a:endParaRPr 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667000"/>
            <a:ext cx="9144000" cy="36009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   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=প্রকৃত ভগ্নাংশ, 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= মৌলিক ধনাত্বক পূর্ণসংখ্যা,   -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=ঋনাত্বক পূর্ণসংখ্যা, </a:t>
            </a:r>
          </a:p>
          <a:p>
            <a:endParaRPr lang="bn-BD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  <a:p>
            <a:endParaRPr lang="bn-BD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= পূর্ণসংখ্যা,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= ধনাত্বক পূর্ণসংখ্যা,         =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অপ্রকৃত সাধারণ ভগ্নাংশ,              </a:t>
            </a:r>
          </a:p>
          <a:p>
            <a:endParaRPr lang="bn-BD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  <a:p>
            <a:endParaRPr lang="bn-BD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  <a:p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     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=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মিশ্র সাধারণ ভগ্নাংশ,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SutonnyOMJ" pitchFamily="2" charset="0"/>
              </a:rPr>
              <a:t>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1.1234 =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সসীম দশমিক ভগ্নাংশ,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  <a:p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         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=আবৃত দশমিক ভগ্নাংশ।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648200" y="3886200"/>
          <a:ext cx="381000" cy="762000"/>
        </p:xfrm>
        <a:graphic>
          <a:graphicData uri="http://schemas.openxmlformats.org/presentationml/2006/ole">
            <p:oleObj spid="_x0000_s22531" name="Equation" r:id="rId4" imgW="152280" imgH="393480" progId="Equation.3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0" y="5257800"/>
          <a:ext cx="758825" cy="609600"/>
        </p:xfrm>
        <a:graphic>
          <a:graphicData uri="http://schemas.openxmlformats.org/presentationml/2006/ole">
            <p:oleObj spid="_x0000_s22532" name="Equation" r:id="rId5" imgW="241200" imgH="393480" progId="Equation.3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52400" y="5715000"/>
          <a:ext cx="762000" cy="487362"/>
        </p:xfrm>
        <a:graphic>
          <a:graphicData uri="http://schemas.openxmlformats.org/presentationml/2006/ole">
            <p:oleObj spid="_x0000_s22533" name="Equation" r:id="rId6" imgW="304560" imgH="203040" progId="Equation.3">
              <p:embed/>
            </p:oleObj>
          </a:graphicData>
        </a:graphic>
      </p:graphicFrame>
      <p:graphicFrame>
        <p:nvGraphicFramePr>
          <p:cNvPr id="22534" name="Object 2"/>
          <p:cNvGraphicFramePr>
            <a:graphicFrameLocks noChangeAspect="1"/>
          </p:cNvGraphicFramePr>
          <p:nvPr/>
        </p:nvGraphicFramePr>
        <p:xfrm>
          <a:off x="0" y="2667000"/>
          <a:ext cx="479425" cy="609600"/>
        </p:xfrm>
        <a:graphic>
          <a:graphicData uri="http://schemas.openxmlformats.org/presentationml/2006/ole">
            <p:oleObj spid="_x0000_s22534" name="Equation" r:id="rId7" imgW="152280" imgH="393480" progId="Equation.3">
              <p:embed/>
            </p:oleObj>
          </a:graphicData>
        </a:graphic>
      </p:graphicFrame>
      <p:pic>
        <p:nvPicPr>
          <p:cNvPr id="9" name="Picture 8" descr="111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524000" cy="14478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" name="Picture 1" descr="D:\ETC\aw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001000" y="0"/>
            <a:ext cx="1143000" cy="122464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bn-BD" sz="6600" dirty="0" smtClean="0">
                <a:latin typeface="SutonnyOMJ" pitchFamily="2" charset="0"/>
                <a:cs typeface="SutonnyOMJ" pitchFamily="2" charset="0"/>
              </a:rPr>
              <a:t>নিচের সংখ্যাগুলির দিকে লক্ষ কর:</a:t>
            </a:r>
            <a:endParaRPr lang="en-US" sz="66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2.572,  </a:t>
            </a:r>
          </a:p>
          <a:p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5.972…….., </a:t>
            </a:r>
          </a:p>
          <a:p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7.9533333333…..</a:t>
            </a:r>
            <a:endParaRPr lang="en-US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8600" y="1600200"/>
            <a:ext cx="1295400" cy="1524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3124199"/>
            <a:ext cx="1295400" cy="138792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525963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7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7100" dirty="0" smtClean="0">
                <a:latin typeface="Times New Roman" pitchFamily="18" charset="0"/>
                <a:cs typeface="Times New Roman" pitchFamily="18" charset="0"/>
              </a:rPr>
              <a:t>2.572, </a:t>
            </a:r>
            <a:r>
              <a:rPr lang="bn-BD" sz="7100" dirty="0" smtClean="0">
                <a:latin typeface="Times New Roman" pitchFamily="18" charset="0"/>
              </a:rPr>
              <a:t>          </a:t>
            </a:r>
            <a:r>
              <a:rPr lang="en-US" sz="7100" dirty="0" smtClean="0">
                <a:latin typeface="Times New Roman" pitchFamily="18" charset="0"/>
                <a:cs typeface="Times New Roman" pitchFamily="18" charset="0"/>
              </a:rPr>
              <a:t>5.972…….., </a:t>
            </a:r>
          </a:p>
          <a:p>
            <a:pPr>
              <a:buNone/>
            </a:pPr>
            <a:r>
              <a:rPr lang="en-US" sz="3600" dirty="0" smtClean="0"/>
              <a:t>  </a:t>
            </a:r>
            <a:r>
              <a:rPr lang="bn-BD" sz="5200" dirty="0" smtClean="0">
                <a:latin typeface="SutonnyOMJ" pitchFamily="2" charset="0"/>
                <a:cs typeface="SutonnyOMJ" pitchFamily="2" charset="0"/>
              </a:rPr>
              <a:t>সসীম দশমিক ভগ্নাংশ       অসীম দশমিক ভগ্নাংশ</a:t>
            </a:r>
            <a:endParaRPr lang="en-US" sz="4200" dirty="0" smtClean="0">
              <a:latin typeface="SutonnyOMJ" pitchFamily="2" charset="0"/>
              <a:cs typeface="SutonnyOMJ" pitchFamily="2" charset="0"/>
            </a:endParaRPr>
          </a:p>
          <a:p>
            <a:pPr>
              <a:buNone/>
            </a:pPr>
            <a:endParaRPr lang="bn-BD" sz="5400" dirty="0" smtClean="0"/>
          </a:p>
          <a:p>
            <a:r>
              <a:rPr lang="en-US" sz="7800" dirty="0" smtClean="0">
                <a:latin typeface="Times New Roman" pitchFamily="18" charset="0"/>
                <a:cs typeface="Times New Roman" pitchFamily="18" charset="0"/>
              </a:rPr>
              <a:t>7.9533333333…..</a:t>
            </a:r>
            <a:endParaRPr lang="en-US" sz="4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n-BD" sz="7100" dirty="0" smtClean="0">
                <a:latin typeface="SutonnyOMJ" pitchFamily="2" charset="0"/>
                <a:cs typeface="SutonnyOMJ" pitchFamily="2" charset="0"/>
              </a:rPr>
              <a:t>আবৃত দশমিক ভগ্নাংশ</a:t>
            </a:r>
            <a:endParaRPr lang="en-US" sz="71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716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4961" y="0"/>
            <a:ext cx="1209039" cy="12953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bn-BD" sz="4800" dirty="0" smtClean="0">
                <a:latin typeface="SutonnyOMJ" pitchFamily="2" charset="0"/>
                <a:cs typeface="SutonnyOMJ" pitchFamily="2" charset="0"/>
              </a:rPr>
              <a:t>সসীম দশমিক ভগ্নাংশ= দশমিক অংকের ডানদিকে সসীম সংখ্যাক অংক থাকলে তাকে সসীম দশমিক ভগ্নাংশ বলে।</a:t>
            </a:r>
          </a:p>
          <a:p>
            <a:r>
              <a:rPr lang="bn-BD" sz="4800" dirty="0" smtClean="0">
                <a:latin typeface="SutonnyOMJ" pitchFamily="2" charset="0"/>
                <a:cs typeface="SutonnyOMJ" pitchFamily="2" charset="0"/>
              </a:rPr>
              <a:t>যেমন:</a:t>
            </a:r>
            <a:r>
              <a:rPr lang="en-US" sz="48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2.2342</a:t>
            </a:r>
            <a:endParaRPr lang="bn-BD" sz="4800" dirty="0" smtClean="0">
              <a:latin typeface="Times New Roman" pitchFamily="18" charset="0"/>
              <a:cs typeface="SutonnyOMJ" pitchFamily="2" charset="0"/>
            </a:endParaRPr>
          </a:p>
          <a:p>
            <a:r>
              <a:rPr lang="bn-BD" sz="4800" dirty="0" smtClean="0">
                <a:latin typeface="SutonnyOMJ" pitchFamily="2" charset="0"/>
                <a:cs typeface="SutonnyOMJ" pitchFamily="2" charset="0"/>
              </a:rPr>
              <a:t>অসীম দশমিক ভগ্নাংশ= দশমিক অংকের ডানদিকে অসীম সংখ্যাক অংক থাকলে তাকে অসীম দশমিক ভগ্নাংশ বলে।</a:t>
            </a:r>
          </a:p>
          <a:p>
            <a:r>
              <a:rPr lang="bn-BD" sz="4800" dirty="0" smtClean="0">
                <a:latin typeface="SutonnyOMJ" pitchFamily="2" charset="0"/>
                <a:cs typeface="SutonnyOMJ" pitchFamily="2" charset="0"/>
              </a:rPr>
              <a:t>যেমন: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2.234…….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600200"/>
            <a:ext cx="1371600" cy="1524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4800" y="5551714"/>
            <a:ext cx="1219200" cy="130628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bn-BD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আবৃত দশমিক ভগ্নাংশ</a:t>
            </a:r>
            <a:endParaRPr lang="en-US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OMJ" pitchFamily="2" charset="0"/>
                <a:cs typeface="SutonnyOMJ" pitchFamily="2" charset="0"/>
              </a:rPr>
              <a:t>যে সকল দশমিক ভগ্নাংশে দশমিক বিন্দুর ডানে একটি অংক ক্রমান্বয়ে বারবার বা একাধিক অংক পর্যায়ক্রমে বারবার আসে, তাদেরকে আবৃত দশমিক ভগ্নাংশ বলে।</a:t>
            </a:r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447800" cy="140335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5470071"/>
            <a:ext cx="1295400" cy="138792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দলীয় কাজ</a:t>
            </a:r>
            <a:endParaRPr lang="en-US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13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1.732, 5.23333….., 9.1436……..</a:t>
            </a:r>
          </a:p>
          <a:p>
            <a:pPr>
              <a:buNone/>
            </a:pPr>
            <a:r>
              <a:rPr lang="bn-BD" sz="17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ভগ্নাংশগুলোকে কারনসহ শ্রেণিবিন্যাস কর। </a:t>
            </a:r>
            <a:endParaRPr lang="en-US" sz="17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15240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34961" y="0"/>
            <a:ext cx="1209039" cy="12953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OMJ" pitchFamily="2" charset="0"/>
                <a:cs typeface="SutonnyOMJ" pitchFamily="2" charset="0"/>
              </a:rPr>
              <a:t>সঠিক উত্তর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1.732</a:t>
            </a:r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= সসীম দশমিক ভগ্নাংশ , কারন; দশমিক বিন্দুর পরে নির্দিষ্ট সংখ্যাক অংক আছে।</a:t>
            </a:r>
          </a:p>
          <a:p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5.5233333……= </a:t>
            </a:r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আবৃত দশমিক ভগ্নাংশ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, </a:t>
            </a:r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কারন;দশমিক বিন্দুর ডানে একটি অংক ক্রমান্বয়ে বারবার আছে।</a:t>
            </a:r>
          </a:p>
          <a:p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9.1436……….</a:t>
            </a:r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 অসীম দশমিক ভগ্নাংশ, কারন; দশমিক বিন্দুর পরে নির্দিষ্ট সংখ্যাক অংক নেই।</a:t>
            </a: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524000" cy="14478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63841" y="0"/>
            <a:ext cx="1280159" cy="13715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মূল্যায়ন</a:t>
            </a:r>
            <a:endParaRPr lang="en-US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OMJ" pitchFamily="2" charset="0"/>
                <a:cs typeface="SutonnyOMJ" pitchFamily="2" charset="0"/>
              </a:rPr>
              <a:t>বাস্তব সংখ্যার শ্রেণিবিন্যাস ব্যাখ্যা কর।</a:t>
            </a:r>
          </a:p>
          <a:p>
            <a:r>
              <a:rPr lang="bn-BD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OMJ" pitchFamily="2" charset="0"/>
                <a:cs typeface="SutonnyOMJ" pitchFamily="2" charset="0"/>
              </a:rPr>
              <a:t>দশমিক ভগ্নাংশের শ্রেণিবিন্যাস ব্যাখ্যা কর।</a:t>
            </a:r>
          </a:p>
          <a:p>
            <a:r>
              <a:rPr lang="bn-BD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OMJ" pitchFamily="2" charset="0"/>
                <a:cs typeface="SutonnyOMJ" pitchFamily="2" charset="0"/>
              </a:rPr>
              <a:t>আবৃত দশমিক ভগ্নাংশ ব্যাখ্যা কর</a:t>
            </a:r>
            <a:endParaRPr lang="bn-BD" sz="4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OMJ" pitchFamily="2" charset="0"/>
              <a:cs typeface="SutonnyOMJ" pitchFamily="2" charset="0"/>
            </a:endParaRPr>
          </a:p>
          <a:p>
            <a:endParaRPr lang="en-US" sz="44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600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63841" y="0"/>
            <a:ext cx="1280159" cy="13715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বাড়ীর কাজ</a:t>
            </a:r>
            <a:endParaRPr lang="en-US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209800"/>
            <a:ext cx="9144000" cy="378565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    </a:t>
            </a:r>
            <a:r>
              <a:rPr lang="bn-BD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ভগ্নাংশটিকে দশমিকে প্রকাশ করলে কোন ভগ্নাংশ হয়, তা ব্যাখ্যা কর।</a:t>
            </a:r>
            <a:endParaRPr 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graphicFrame>
        <p:nvGraphicFramePr>
          <p:cNvPr id="24579" name="Object 2"/>
          <p:cNvGraphicFramePr>
            <a:graphicFrameLocks noChangeAspect="1"/>
          </p:cNvGraphicFramePr>
          <p:nvPr/>
        </p:nvGraphicFramePr>
        <p:xfrm>
          <a:off x="381000" y="2362200"/>
          <a:ext cx="863600" cy="992188"/>
        </p:xfrm>
        <a:graphic>
          <a:graphicData uri="http://schemas.openxmlformats.org/presentationml/2006/ole">
            <p:oleObj spid="_x0000_s24579" name="Equation" r:id="rId5" imgW="342720" imgH="393480" progId="Equation.3">
              <p:embed/>
            </p:oleObj>
          </a:graphicData>
        </a:graphic>
      </p:graphicFrame>
      <p:pic>
        <p:nvPicPr>
          <p:cNvPr id="6" name="Picture 5" descr="11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676400" cy="1676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7" name="Picture 1" descr="D:\ETC\aw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50481" y="0"/>
            <a:ext cx="1493519" cy="16001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bn-BD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শিক্ষক পরিচিতি</a:t>
            </a:r>
            <a:endParaRPr lang="en-US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8000" dirty="0" smtClean="0">
                <a:latin typeface="SutonnyOMJ" pitchFamily="2" charset="0"/>
                <a:cs typeface="SutonnyOMJ" pitchFamily="2" charset="0"/>
              </a:rPr>
              <a:t>মোঃ </a:t>
            </a:r>
            <a:r>
              <a:rPr lang="en-US" sz="8000" dirty="0" err="1" smtClean="0">
                <a:latin typeface="SutonnyOMJ" pitchFamily="2" charset="0"/>
                <a:cs typeface="SutonnyOMJ" pitchFamily="2" charset="0"/>
              </a:rPr>
              <a:t>আমিনুল</a:t>
            </a:r>
            <a:r>
              <a:rPr lang="en-US" sz="8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8000" dirty="0" err="1" smtClean="0">
                <a:latin typeface="SutonnyOMJ" pitchFamily="2" charset="0"/>
                <a:cs typeface="SutonnyOMJ" pitchFamily="2" charset="0"/>
              </a:rPr>
              <a:t>ইসলাম</a:t>
            </a:r>
            <a:endParaRPr lang="bn-BD" sz="8000" dirty="0" smtClean="0">
              <a:latin typeface="SutonnyOMJ" pitchFamily="2" charset="0"/>
              <a:cs typeface="SutonnyOMJ" pitchFamily="2" charset="0"/>
            </a:endParaRPr>
          </a:p>
          <a:p>
            <a:r>
              <a:rPr lang="bn-BD" sz="6000" dirty="0" smtClean="0">
                <a:latin typeface="SutonnyOMJ" pitchFamily="2" charset="0"/>
                <a:cs typeface="SutonnyOMJ" pitchFamily="2" charset="0"/>
              </a:rPr>
              <a:t>সহকারী শিক্ষক(গণিত)</a:t>
            </a:r>
          </a:p>
          <a:p>
            <a:r>
              <a:rPr lang="en-US" sz="4800" dirty="0" err="1" smtClean="0">
                <a:latin typeface="SutonnyOMJ" pitchFamily="2" charset="0"/>
                <a:cs typeface="SutonnyOMJ" pitchFamily="2" charset="0"/>
              </a:rPr>
              <a:t>চাঁদপুর</a:t>
            </a:r>
            <a:r>
              <a:rPr lang="en-US" sz="48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800" dirty="0" err="1" smtClean="0">
                <a:latin typeface="SutonnyOMJ" pitchFamily="2" charset="0"/>
                <a:cs typeface="SutonnyOMJ" pitchFamily="2" charset="0"/>
              </a:rPr>
              <a:t>আহমাদিয়া</a:t>
            </a:r>
            <a:r>
              <a:rPr lang="en-US" sz="48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800" dirty="0" err="1" smtClean="0">
                <a:latin typeface="SutonnyOMJ" pitchFamily="2" charset="0"/>
                <a:cs typeface="SutonnyOMJ" pitchFamily="2" charset="0"/>
              </a:rPr>
              <a:t>ফাযিল</a:t>
            </a:r>
            <a:r>
              <a:rPr lang="en-US" sz="48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800" dirty="0" err="1" smtClean="0">
                <a:latin typeface="SutonnyOMJ" pitchFamily="2" charset="0"/>
                <a:cs typeface="SutonnyOMJ" pitchFamily="2" charset="0"/>
              </a:rPr>
              <a:t>মাদ্রাসা</a:t>
            </a:r>
            <a:r>
              <a:rPr lang="en-US" sz="4800" dirty="0" smtClean="0">
                <a:latin typeface="SutonnyOMJ" pitchFamily="2" charset="0"/>
                <a:cs typeface="SutonnyOMJ" pitchFamily="2" charset="0"/>
              </a:rPr>
              <a:t>।</a:t>
            </a:r>
          </a:p>
          <a:p>
            <a:r>
              <a:rPr lang="en-US" sz="4800" dirty="0" err="1" smtClean="0">
                <a:latin typeface="SutonnyOMJ" pitchFamily="2" charset="0"/>
                <a:cs typeface="SutonnyOMJ" pitchFamily="2" charset="0"/>
              </a:rPr>
              <a:t>নতুনবাজর</a:t>
            </a:r>
            <a:r>
              <a:rPr lang="en-US" sz="4800" dirty="0" smtClean="0">
                <a:latin typeface="SutonnyOMJ" pitchFamily="2" charset="0"/>
                <a:cs typeface="SutonnyOMJ" pitchFamily="2" charset="0"/>
              </a:rPr>
              <a:t>, </a:t>
            </a:r>
            <a:r>
              <a:rPr lang="en-US" sz="4800" dirty="0" err="1" smtClean="0">
                <a:latin typeface="SutonnyOMJ" pitchFamily="2" charset="0"/>
                <a:cs typeface="SutonnyOMJ" pitchFamily="2" charset="0"/>
              </a:rPr>
              <a:t>চাঁদপুর</a:t>
            </a:r>
            <a:r>
              <a:rPr lang="en-US" sz="4800" dirty="0" smtClean="0">
                <a:latin typeface="SutonnyOMJ" pitchFamily="2" charset="0"/>
                <a:cs typeface="SutonnyOMJ" pitchFamily="2" charset="0"/>
              </a:rPr>
              <a:t>।</a:t>
            </a:r>
            <a:endParaRPr lang="en-US" sz="48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6" name="Picture 5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7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1"/>
            <a:ext cx="1066800" cy="11430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41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0" y="5562600"/>
            <a:ext cx="9144000" cy="12954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</a:t>
            </a:r>
            <a:r>
              <a:rPr lang="en-US" sz="7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ধন্যবাদ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8" name="Picture 7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838200" cy="838200"/>
          </a:xfrm>
          <a:prstGeom prst="rect">
            <a:avLst/>
          </a:prstGeom>
        </p:spPr>
      </p:pic>
      <p:pic>
        <p:nvPicPr>
          <p:cNvPr id="9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63841" y="0"/>
            <a:ext cx="1280159" cy="13715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পাঠ পরিচিতি</a:t>
            </a:r>
            <a:endParaRPr lang="en-US" sz="11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>
              <a:buNone/>
            </a:pPr>
            <a:r>
              <a:rPr lang="bn-BD" sz="4800" b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শ্রেণি- নবম</a:t>
            </a:r>
            <a:r>
              <a:rPr lang="en-US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বিষয়</a:t>
            </a:r>
            <a:r>
              <a:rPr lang="en-US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:</a:t>
            </a: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সাধারণ গণিত</a:t>
            </a:r>
            <a:r>
              <a:rPr lang="en-US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অধ্যায়</a:t>
            </a:r>
            <a:r>
              <a:rPr lang="en-US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:</a:t>
            </a: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প্রথম(বাস্তব সংখ্যা)</a:t>
            </a:r>
          </a:p>
          <a:p>
            <a:pPr>
              <a:buNone/>
            </a:pP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সময়</a:t>
            </a:r>
            <a:r>
              <a:rPr lang="en-US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:</a:t>
            </a: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600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৪৫</a:t>
            </a:r>
            <a:r>
              <a:rPr lang="bn-BD" sz="600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BD" sz="60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মিনিট</a:t>
            </a:r>
            <a:endParaRPr lang="en-US" sz="60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5" name="Picture 4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6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1"/>
            <a:ext cx="1066800" cy="11430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OMJ" pitchFamily="2" charset="0"/>
                <a:cs typeface="SutonnyOMJ" pitchFamily="2" charset="0"/>
              </a:rPr>
              <a:t>শিখনফল</a:t>
            </a:r>
            <a:endParaRPr lang="en-US" sz="8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OMJ" pitchFamily="2" charset="0"/>
                <a:cs typeface="SutonnyOMJ" pitchFamily="2" charset="0"/>
              </a:rPr>
              <a:t>বাস্তব সংখ্যার শ্রেণিবিন্যাস করতে পারবে।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OMJ" pitchFamily="2" charset="0"/>
                <a:cs typeface="SutonnyOMJ" pitchFamily="2" charset="0"/>
              </a:rPr>
              <a:t>দশমিক ভগ্নাংশের শ্রেণিবিন্যাস ব্যাখ্যা করতে পারবে।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OMJ" pitchFamily="2" charset="0"/>
                <a:cs typeface="SutonnyOMJ" pitchFamily="2" charset="0"/>
              </a:rPr>
              <a:t>আবৃত দশমিক ভগ্নাংশ ব্যাখ্যা করতে পারবে।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1"/>
            <a:ext cx="1066800" cy="11430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 1,2,3,4,5……………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………….-4,-3,-2,-1,0,1,2,3,4…..……..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62000" y="2286000"/>
          <a:ext cx="4724400" cy="1252301"/>
        </p:xfrm>
        <a:graphic>
          <a:graphicData uri="http://schemas.openxmlformats.org/presentationml/2006/ole">
            <p:oleObj spid="_x0000_s1026" name="Equation" r:id="rId4" imgW="596880" imgH="393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38200" y="3839020"/>
          <a:ext cx="4648200" cy="1375918"/>
        </p:xfrm>
        <a:graphic>
          <a:graphicData uri="http://schemas.openxmlformats.org/presentationml/2006/ole">
            <p:oleObj spid="_x0000_s1027" name="Equation" r:id="rId5" imgW="482400" imgH="393480" progId="Equation.3">
              <p:embed/>
            </p:oleObj>
          </a:graphicData>
        </a:graphic>
      </p:graphicFrame>
      <p:sp>
        <p:nvSpPr>
          <p:cNvPr id="6" name="5-Point Star 5"/>
          <p:cNvSpPr/>
          <p:nvPr/>
        </p:nvSpPr>
        <p:spPr>
          <a:xfrm>
            <a:off x="76200" y="2671116"/>
            <a:ext cx="762000" cy="609600"/>
          </a:xfrm>
          <a:prstGeom prst="star5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152400" y="4343400"/>
            <a:ext cx="762000" cy="609600"/>
          </a:xfrm>
          <a:prstGeom prst="star5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76200" y="1600200"/>
            <a:ext cx="762000" cy="609600"/>
          </a:xfrm>
          <a:prstGeom prst="star5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111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" name="Picture 1" descr="D:\ETC\aw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001000" y="0"/>
            <a:ext cx="1143000" cy="13716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utonnyOMJ" pitchFamily="2" charset="0"/>
                <a:cs typeface="SutonnyOMJ" pitchFamily="2" charset="0"/>
              </a:rPr>
              <a:t>পাঠ শিরোনাম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8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  <a:p>
            <a:r>
              <a:rPr lang="bn-BD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utonnyOMJ" pitchFamily="2" charset="0"/>
                <a:cs typeface="SutonnyOMJ" pitchFamily="2" charset="0"/>
              </a:rPr>
              <a:t>বাস্তব সংখ্যার শ্রেণিবিন্যাস</a:t>
            </a:r>
            <a:endParaRPr lang="en-US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4" name="Picture 3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5" name="Picture 1" descr="D:\ETC\a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0"/>
            <a:ext cx="1143000" cy="12953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………….-4,-3,-2,-1,0,1,2,3,4…..……..</a:t>
            </a:r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62000" y="2286000"/>
          <a:ext cx="4724400" cy="1252538"/>
        </p:xfrm>
        <a:graphic>
          <a:graphicData uri="http://schemas.openxmlformats.org/presentationml/2006/ole">
            <p:oleObj spid="_x0000_s2050" name="Equation" r:id="rId3" imgW="596880" imgH="393480" progId="Equation.3">
              <p:embed/>
            </p:oleObj>
          </a:graphicData>
        </a:graphic>
      </p:graphicFrame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838200" y="3838575"/>
          <a:ext cx="4648200" cy="1376363"/>
        </p:xfrm>
        <a:graphic>
          <a:graphicData uri="http://schemas.openxmlformats.org/presentationml/2006/ole">
            <p:oleObj spid="_x0000_s2051" name="Equation" r:id="rId4" imgW="482400" imgH="393480" progId="Equation.3">
              <p:embed/>
            </p:oleObj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1,2,3,4,5……………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76200" y="2671116"/>
            <a:ext cx="762000" cy="609600"/>
          </a:xfrm>
          <a:prstGeom prst="star5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152400" y="4343400"/>
            <a:ext cx="762000" cy="609600"/>
          </a:xfrm>
          <a:prstGeom prst="star5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0" y="1600200"/>
            <a:ext cx="762000" cy="609600"/>
          </a:xfrm>
          <a:prstGeom prst="star5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>
            <a:off x="228600" y="5562600"/>
            <a:ext cx="4114800" cy="1295400"/>
          </a:xfrm>
          <a:prstGeom prst="leftRightArrow">
            <a:avLst/>
          </a:prstGeom>
          <a:blipFill>
            <a:blip r:embed="rId8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latin typeface="SutonnyOMJ" pitchFamily="2" charset="0"/>
                <a:cs typeface="SutonnyOMJ" pitchFamily="2" charset="0"/>
              </a:rPr>
              <a:t>বাস্তব সংখ্যা</a:t>
            </a:r>
            <a:endParaRPr lang="en-US" sz="4000" dirty="0" smtClean="0">
              <a:latin typeface="SutonnyOMJ" pitchFamily="2" charset="0"/>
              <a:cs typeface="SutonnyOMJ" pitchFamily="2" charset="0"/>
            </a:endParaRPr>
          </a:p>
          <a:p>
            <a:pPr algn="ctr"/>
            <a:endParaRPr lang="en-US" sz="2800" dirty="0"/>
          </a:p>
        </p:txBody>
      </p:sp>
      <p:sp>
        <p:nvSpPr>
          <p:cNvPr id="16" name="Oval 15"/>
          <p:cNvSpPr/>
          <p:nvPr/>
        </p:nvSpPr>
        <p:spPr>
          <a:xfrm>
            <a:off x="4572000" y="5791200"/>
            <a:ext cx="2514600" cy="914400"/>
          </a:xfrm>
          <a:prstGeom prst="ellipse">
            <a:avLst/>
          </a:prstGeom>
          <a:blipFill>
            <a:blip r:embed="rId9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SutonnyOMJ" pitchFamily="2" charset="0"/>
                <a:cs typeface="SutonnyOMJ" pitchFamily="2" charset="0"/>
              </a:rPr>
              <a:t>পূর্ণসংখ্যা</a:t>
            </a:r>
            <a:endParaRPr lang="en-US" sz="3600" dirty="0"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12" name="Picture 11" descr="111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3" name="Picture 1" descr="D:\ETC\aw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001000" y="0"/>
            <a:ext cx="1143000" cy="122464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ph idx="1"/>
          </p:nvPr>
        </p:nvGraphicFramePr>
        <p:xfrm>
          <a:off x="990600" y="1828800"/>
          <a:ext cx="3429000" cy="1447800"/>
        </p:xfrm>
        <a:graphic>
          <a:graphicData uri="http://schemas.openxmlformats.org/presentationml/2006/ole">
            <p:oleObj spid="_x0000_s3074" name="Equation" r:id="rId3" imgW="304560" imgH="393480" progId="Equation.3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154113" y="3505200"/>
          <a:ext cx="3036887" cy="2057400"/>
        </p:xfrm>
        <a:graphic>
          <a:graphicData uri="http://schemas.openxmlformats.org/presentationml/2006/ole">
            <p:oleObj spid="_x0000_s3075" name="Equation" r:id="rId4" imgW="457200" imgH="393480" progId="Equation.3">
              <p:embed/>
            </p:oleObj>
          </a:graphicData>
        </a:graphic>
      </p:graphicFrame>
      <p:pic>
        <p:nvPicPr>
          <p:cNvPr id="6" name="Picture 5" descr="11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95400" cy="12954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7" name="Picture 1" descr="D:\ETC\aw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34961" y="0"/>
            <a:ext cx="1209039" cy="12953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Left-Right Arrow 2"/>
          <p:cNvSpPr/>
          <p:nvPr/>
        </p:nvSpPr>
        <p:spPr>
          <a:xfrm>
            <a:off x="5562600" y="4419600"/>
            <a:ext cx="460248" cy="277368"/>
          </a:xfrm>
          <a:prstGeom prst="left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n-US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4" descr="11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" cy="12192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6" name="Picture 1" descr="D:\ETC\aw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01000" y="0"/>
            <a:ext cx="1143000" cy="122464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347</Words>
  <Application>Microsoft Office PowerPoint</Application>
  <PresentationFormat>On-screen Show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গণিত  ক্লাসে   স্বাগতম</vt:lpstr>
      <vt:lpstr>শিক্ষক পরিচিতি</vt:lpstr>
      <vt:lpstr>পাঠ পরিচিতি</vt:lpstr>
      <vt:lpstr>শিখনফল</vt:lpstr>
      <vt:lpstr>  1,2,3,4,5……………</vt:lpstr>
      <vt:lpstr>পাঠ শিরোনাম</vt:lpstr>
      <vt:lpstr>1,2,3,4,5……………</vt:lpstr>
      <vt:lpstr>Slide 8</vt:lpstr>
      <vt:lpstr>Slide 9</vt:lpstr>
      <vt:lpstr>একক কাজ</vt:lpstr>
      <vt:lpstr>সঠিক উত্তর</vt:lpstr>
      <vt:lpstr>নিচের সংখ্যাগুলির দিকে লক্ষ কর:</vt:lpstr>
      <vt:lpstr>Slide 13</vt:lpstr>
      <vt:lpstr>Slide 14</vt:lpstr>
      <vt:lpstr>আবৃত দশমিক ভগ্নাংশ</vt:lpstr>
      <vt:lpstr>দলীয় কাজ</vt:lpstr>
      <vt:lpstr>সঠিক উত্তর</vt:lpstr>
      <vt:lpstr>মূল্যায়ন</vt:lpstr>
      <vt:lpstr>বাড়ীর কাজ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DOEL</dc:creator>
  <cp:lastModifiedBy>MD. AMINUL ISLAM</cp:lastModifiedBy>
  <cp:revision>75</cp:revision>
  <dcterms:created xsi:type="dcterms:W3CDTF">2006-08-16T00:00:00Z</dcterms:created>
  <dcterms:modified xsi:type="dcterms:W3CDTF">2018-01-22T17:42:52Z</dcterms:modified>
</cp:coreProperties>
</file>