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00" r:id="rId2"/>
    <p:sldId id="301" r:id="rId3"/>
    <p:sldId id="275" r:id="rId4"/>
    <p:sldId id="277" r:id="rId5"/>
    <p:sldId id="290" r:id="rId6"/>
    <p:sldId id="276" r:id="rId7"/>
    <p:sldId id="278" r:id="rId8"/>
    <p:sldId id="297" r:id="rId9"/>
    <p:sldId id="293" r:id="rId10"/>
    <p:sldId id="298" r:id="rId11"/>
    <p:sldId id="295" r:id="rId12"/>
    <p:sldId id="299" r:id="rId13"/>
    <p:sldId id="294" r:id="rId14"/>
    <p:sldId id="296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B02"/>
    <a:srgbClr val="E9034A"/>
    <a:srgbClr val="8E4832"/>
    <a:srgbClr val="4BA818"/>
    <a:srgbClr val="660066"/>
    <a:srgbClr val="CC3300"/>
    <a:srgbClr val="FF0066"/>
    <a:srgbClr val="CCFFCC"/>
    <a:srgbClr val="000000"/>
    <a:srgbClr val="318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81" d="100"/>
          <a:sy n="81" d="100"/>
        </p:scale>
        <p:origin x="15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536FF-939C-409D-82D2-463BCF979C2E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679A4-4791-4A77-9938-FB1676318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679A4-4791-4A77-9938-FB16763181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00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679A4-4791-4A77-9938-FB167631819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0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9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2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45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2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250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70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5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8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4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5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1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0504B7-CEFF-4F64-9986-81F475FDA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4" y="358219"/>
            <a:ext cx="8521831" cy="63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5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1" y="3244334"/>
            <a:ext cx="79763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হিসাব সমীকরণের বিভিন্ন উপাদান বর্ণনা করো।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862" y="1176901"/>
            <a:ext cx="3349649" cy="2363226"/>
          </a:xfrm>
          <a:prstGeom prst="rect">
            <a:avLst/>
          </a:prstGeom>
        </p:spPr>
      </p:pic>
      <p:pic>
        <p:nvPicPr>
          <p:cNvPr id="5" name="Picture 4" descr="indexg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97" y="1033467"/>
            <a:ext cx="4304714" cy="2940147"/>
          </a:xfrm>
          <a:prstGeom prst="rect">
            <a:avLst/>
          </a:prstGeom>
        </p:spPr>
      </p:pic>
      <p:pic>
        <p:nvPicPr>
          <p:cNvPr id="7" name="Picture 6" descr="untitledhhh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1757" y="3629464"/>
            <a:ext cx="2809875" cy="12675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84281" y="4524865"/>
            <a:ext cx="1561513" cy="478301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চিত্র</a:t>
            </a:r>
            <a:r>
              <a:rPr lang="en-US" dirty="0"/>
              <a:t> ০১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64084" y="4485249"/>
            <a:ext cx="1561513" cy="478301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চিত্র</a:t>
            </a:r>
            <a:r>
              <a:rPr lang="en-US" dirty="0"/>
              <a:t> ০</a:t>
            </a:r>
            <a:r>
              <a:rPr lang="bn-IN" dirty="0"/>
              <a:t>২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6761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দলীয় কাজ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53552"/>
            <a:ext cx="91439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 = L+OE</a:t>
            </a:r>
          </a:p>
          <a:p>
            <a:pPr algn="ctr"/>
            <a:endParaRPr lang="bn-IN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করোঃ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</a:p>
          <a:p>
            <a:pPr algn="ctr"/>
            <a:r>
              <a:rPr lang="en-GB" sz="4000" b="1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4000" b="1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- ০১.  	? = ১,</a:t>
            </a:r>
            <a:r>
              <a:rPr lang="as-IN" sz="4000" b="1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GB" sz="4000" b="1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০,</a:t>
            </a:r>
            <a:r>
              <a:rPr lang="en-US" sz="4000" b="1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০০০+২০,০০০ </a:t>
            </a:r>
          </a:p>
          <a:p>
            <a:pPr algn="ctr"/>
            <a:r>
              <a:rPr lang="bn-IN" sz="4000" b="1" dirty="0">
                <a:solidFill>
                  <a:srgbClr val="4BA818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dirty="0">
                <a:solidFill>
                  <a:srgbClr val="4BA818"/>
                </a:solidFill>
                <a:latin typeface="NikoshBAN" pitchFamily="2" charset="0"/>
                <a:cs typeface="NikoshBAN" pitchFamily="2" charset="0"/>
              </a:rPr>
              <a:t>- ০</a:t>
            </a:r>
            <a:r>
              <a:rPr lang="en-GB" sz="4000" b="1" dirty="0">
                <a:solidFill>
                  <a:srgbClr val="4BA818"/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en-US" sz="4000" b="1" dirty="0">
                <a:solidFill>
                  <a:srgbClr val="4BA818"/>
                </a:solidFill>
                <a:latin typeface="NikoshBAN" pitchFamily="2" charset="0"/>
                <a:cs typeface="NikoshBAN" pitchFamily="2" charset="0"/>
              </a:rPr>
              <a:t> 	৬০,০০০ = ৩০,০০০+? 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b="1" dirty="0">
                <a:solidFill>
                  <a:srgbClr val="8E4832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dirty="0">
                <a:solidFill>
                  <a:srgbClr val="8E4832"/>
                </a:solidFill>
                <a:latin typeface="NikoshBAN" pitchFamily="2" charset="0"/>
                <a:cs typeface="NikoshBAN" pitchFamily="2" charset="0"/>
              </a:rPr>
              <a:t>- ০৩. 	১,২০,০০০ = ?+৮০,০০০</a:t>
            </a:r>
            <a:endParaRPr lang="bn-IN" sz="4000" b="1" dirty="0">
              <a:solidFill>
                <a:srgbClr val="8E483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  <a:p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779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উদ্দিপকটি লক্ষ্য করো এবং সংশ্লিষ্ট প্রশ্নগু</a:t>
            </a:r>
            <a:r>
              <a:rPr lang="en-US" sz="36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লো</a:t>
            </a:r>
            <a:r>
              <a:rPr lang="bn-IN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র সঠিক উত্তর দাও।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79631"/>
            <a:ext cx="91440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ক) হিসাব সমীকরণের বর্ধিতরূপ লেখ।  </a:t>
            </a:r>
          </a:p>
          <a:p>
            <a:r>
              <a:rPr lang="bn-IN" sz="28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খ) হিসাব সমীকরণ বলতে কী বুঝ? </a:t>
            </a:r>
          </a:p>
          <a:p>
            <a:r>
              <a:rPr lang="bn-IN" sz="28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গ) আধুনিক হিসাববিজ্ঞানের উৎকর্ষ সাধনে হিসাব সমীকরণের ভূমিকা বর্ণনা করো।</a:t>
            </a:r>
          </a:p>
          <a:p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-1"/>
            <a:ext cx="9144000" cy="104100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69145" y="1561516"/>
            <a:ext cx="7652825" cy="33903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8136" y="0"/>
            <a:ext cx="9144000" cy="1139483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2"/>
            <a:ext cx="9144000" cy="773722"/>
          </a:xfrm>
        </p:spPr>
        <p:txBody>
          <a:bodyPr>
            <a:noAutofit/>
          </a:bodyPr>
          <a:lstStyle/>
          <a:p>
            <a:pPr algn="ctr"/>
            <a:br>
              <a:rPr lang="bn-IN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212" y="1744394"/>
            <a:ext cx="7582486" cy="3038621"/>
          </a:xfrm>
        </p:spPr>
        <p:txBody>
          <a:bodyPr>
            <a:noAutofit/>
          </a:bodyPr>
          <a:lstStyle/>
          <a:p>
            <a:pPr algn="just"/>
            <a:r>
              <a:rPr lang="en-GB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রহি</a:t>
            </a:r>
            <a:r>
              <a:rPr lang="as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একজন ব্যবসায়ি। ২০১৯ সালের </a:t>
            </a:r>
            <a:r>
              <a:rPr lang="en-GB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মাস শেষে তাঁর ব্যবসায়ে দায় ও মালিকানা সত্তার পরিমাণ ছিল যথাক্রমে </a:t>
            </a:r>
            <a:r>
              <a:rPr lang="en-GB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৫,০০,০০০ টাকা ও ১</a:t>
            </a:r>
            <a:r>
              <a:rPr lang="en-GB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,০০,০০০ টাকা।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576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উপর্যুক্ত ঘটনাটি হিসাব সমীকরণে কী প্রভাব ফেলবে</a:t>
            </a:r>
            <a:r>
              <a:rPr lang="en-US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ব্যাখ্যা করো।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FB0F90-FF83-4829-9528-EFFEA1BAF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302" y="2528887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8E4C18-0C9F-4D76-BB3D-C1F7837DF47F}"/>
              </a:ext>
            </a:extLst>
          </p:cNvPr>
          <p:cNvSpPr/>
          <p:nvPr/>
        </p:nvSpPr>
        <p:spPr>
          <a:xfrm>
            <a:off x="-65982" y="4724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মোঃ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রেজাউল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ইসলাম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</a:p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সহকারী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শিক্ষক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(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ব্যব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সায় শিক্ষা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সিলাম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পি.এল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বহুমুখী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উচ্চ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বিদ্যালয়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।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D8EB40-D02A-4F3F-8BDC-45945CE24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039" y="1222069"/>
            <a:ext cx="3567172" cy="35820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AB4301-8C99-46C1-B0BD-5797C06ABB0F}"/>
              </a:ext>
            </a:extLst>
          </p:cNvPr>
          <p:cNvSpPr/>
          <p:nvPr/>
        </p:nvSpPr>
        <p:spPr>
          <a:xfrm>
            <a:off x="2849255" y="593886"/>
            <a:ext cx="3567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as-IN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</a:t>
            </a:r>
            <a:r>
              <a:rPr lang="en-GB" sz="4000" u="sng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রিচিতি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40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3596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154744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-1" y="1575583"/>
            <a:ext cx="8993171" cy="52824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endParaRPr lang="en-US" sz="6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সমীকরন</a:t>
            </a:r>
            <a:r>
              <a:rPr lang="en-US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-1"/>
            <a:ext cx="91440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bn-IN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6318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9600" dirty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02190"/>
            <a:ext cx="9144000" cy="4462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শিক্ষার্থিরা...</a:t>
            </a:r>
          </a:p>
          <a:p>
            <a:endParaRPr lang="bn-IN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১। মৌলিক হিসাব সমীকরণ </a:t>
            </a:r>
            <a:r>
              <a:rPr lang="en-US" sz="36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২। হিসাব সমীকরণের বিভিন্ন উপাদান শ্রেণিবিন্যাস করতে পারবে</a:t>
            </a:r>
            <a:r>
              <a:rPr lang="en-US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৩। হিসাব সমীকরণে লেনদেনের প্রভাব বিশ্লেষণ করতে পারবে।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story-of-accounting-5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" y="263948"/>
            <a:ext cx="9049732" cy="645264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9143999" cy="15193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মৌলিক হিসাব সমীকরণ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Accounting Equation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9E5F3F-B69C-4DD9-9C64-259AF7B43812}"/>
              </a:ext>
            </a:extLst>
          </p:cNvPr>
          <p:cNvSpPr txBox="1"/>
          <p:nvPr/>
        </p:nvSpPr>
        <p:spPr>
          <a:xfrm>
            <a:off x="2997724" y="3195687"/>
            <a:ext cx="3667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A=L+E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quatio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658" y="758387"/>
            <a:ext cx="4892993" cy="3017521"/>
          </a:xfrm>
          <a:prstGeom prst="rect">
            <a:avLst/>
          </a:prstGeom>
        </p:spPr>
      </p:pic>
      <p:pic>
        <p:nvPicPr>
          <p:cNvPr id="12" name="Picture 11" descr="thT866I8R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4967" y="4404214"/>
            <a:ext cx="2457450" cy="18478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9144000" cy="1055077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84739" y="2067951"/>
            <a:ext cx="6499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স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মী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করণ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 লেখ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317" y="-2630658"/>
            <a:ext cx="9144000" cy="1041011"/>
          </a:xfrm>
        </p:spPr>
        <p:txBody>
          <a:bodyPr>
            <a:normAutofit fontScale="90000"/>
          </a:bodyPr>
          <a:lstStyle/>
          <a:p>
            <a:pPr algn="ctr"/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sz="8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thSN21O6V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70" y="3135984"/>
            <a:ext cx="5064369" cy="3154020"/>
          </a:xfrm>
          <a:prstGeom prst="rect">
            <a:avLst/>
          </a:prstGeom>
        </p:spPr>
      </p:pic>
      <p:pic>
        <p:nvPicPr>
          <p:cNvPr id="12" name="Picture 11" descr="index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275" y="1029651"/>
            <a:ext cx="2087135" cy="2238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839</TotalTime>
  <Words>258</Words>
  <Application>Microsoft Office PowerPoint</Application>
  <PresentationFormat>On-screen Show (4:3)</PresentationFormat>
  <Paragraphs>51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</vt:lpstr>
      <vt:lpstr>PowerPoint Presentation</vt:lpstr>
      <vt:lpstr>PowerPoint Presentation</vt:lpstr>
      <vt:lpstr>PowerPoint Presentation</vt:lpstr>
      <vt:lpstr>PowerPoint Presentation</vt:lpstr>
      <vt:lpstr>   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 Ali</cp:lastModifiedBy>
  <cp:revision>138</cp:revision>
  <dcterms:created xsi:type="dcterms:W3CDTF">2006-08-16T00:00:00Z</dcterms:created>
  <dcterms:modified xsi:type="dcterms:W3CDTF">2020-01-09T20:03:07Z</dcterms:modified>
</cp:coreProperties>
</file>