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6" r:id="rId9"/>
    <p:sldId id="262" r:id="rId10"/>
    <p:sldId id="264" r:id="rId11"/>
    <p:sldId id="265" r:id="rId12"/>
    <p:sldId id="269" r:id="rId13"/>
    <p:sldId id="270" r:id="rId14"/>
    <p:sldId id="268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5334000"/>
          </a:xfrm>
          <a:prstGeom prst="rect">
            <a:avLst/>
          </a:prstGeom>
        </p:spPr>
      </p:pic>
      <p:pic>
        <p:nvPicPr>
          <p:cNvPr id="3" name="Picture 2" descr="imagesE8AY8H3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486400"/>
            <a:ext cx="8762999" cy="1295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19600"/>
            <a:ext cx="3657600" cy="2362200"/>
          </a:xfrm>
          <a:prstGeom prst="rect">
            <a:avLst/>
          </a:prstGeom>
        </p:spPr>
      </p:pic>
      <p:pic>
        <p:nvPicPr>
          <p:cNvPr id="20482" name="Picture 2" descr="C:\Users\hp\Pictures\Saved Pictures\co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4800600" cy="4038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5410200" y="1447800"/>
            <a:ext cx="3505200" cy="2514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Madison Square </a:t>
            </a:r>
            <a:r>
              <a:rPr lang="en-US" sz="3200" dirty="0" err="1" smtClean="0">
                <a:solidFill>
                  <a:srgbClr val="002060"/>
                </a:solidFill>
              </a:rPr>
              <a:t>Garden,New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york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86200" y="4876800"/>
            <a:ext cx="5105400" cy="1600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In front of—in a position just ahead.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3200400" cy="1981200"/>
          </a:xfrm>
          <a:prstGeom prst="rect">
            <a:avLst/>
          </a:prstGeom>
        </p:spPr>
      </p:pic>
      <p:pic>
        <p:nvPicPr>
          <p:cNvPr id="21506" name="Picture 2" descr="C:\Users\hp\Pictures\Saved Pictures\con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5029200"/>
            <a:ext cx="3257550" cy="1676400"/>
          </a:xfrm>
          <a:prstGeom prst="rect">
            <a:avLst/>
          </a:prstGeom>
          <a:noFill/>
        </p:spPr>
      </p:pic>
      <p:pic>
        <p:nvPicPr>
          <p:cNvPr id="4" name="Picture 3" descr="con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438400"/>
            <a:ext cx="3200400" cy="2438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81400" y="304800"/>
            <a:ext cx="51054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Struggle—Make forceful efforts.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81400" y="2667000"/>
            <a:ext cx="5410200" cy="15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Audience-The people present in the meeting.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5181600"/>
            <a:ext cx="50292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Huge—Very big.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382000" cy="4953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85800" y="5334000"/>
            <a:ext cx="8077200" cy="1295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Open at the page 82 and read the text silently.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143000"/>
            <a:ext cx="8534400" cy="5486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1.George Harrison  was from the united States.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2.In 1971,George Harrison visited Bangladesh to take part in the Liberation war.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3.A huge audience attended the concert for Bangladesh.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4.George Harrison was the only well-known musician to take part in the concert for Bangladesh.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5.The people of the world became aware of the crisis in Bangladesh following the concert for Bangladesh.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76200"/>
            <a:ext cx="7620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Write or </a:t>
            </a:r>
            <a:r>
              <a:rPr lang="en-US" sz="2800" dirty="0" err="1" smtClean="0">
                <a:solidFill>
                  <a:srgbClr val="7030A0"/>
                </a:solidFill>
              </a:rPr>
              <a:t>false.If</a:t>
            </a:r>
            <a:r>
              <a:rPr lang="en-US" sz="2800" dirty="0" smtClean="0">
                <a:solidFill>
                  <a:srgbClr val="7030A0"/>
                </a:solidFill>
              </a:rPr>
              <a:t>  false, give the correct answer.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3" descr="thZ0AX2WY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7150"/>
            <a:ext cx="857250" cy="9334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4724400" cy="4800600"/>
          </a:xfrm>
          <a:prstGeom prst="rect">
            <a:avLst/>
          </a:prstGeom>
        </p:spPr>
      </p:pic>
      <p:pic>
        <p:nvPicPr>
          <p:cNvPr id="23554" name="Picture 2" descr="C:\Users\hp\Pictures\Saved Pictures\homewor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7038" y="152400"/>
            <a:ext cx="3209925" cy="142875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5105400" y="1828800"/>
            <a:ext cx="3810000" cy="464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Write a dialogue between you and your friend about the concert for Bangladesh.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p\Pictures\official picture\thXF4S0C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1226_125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4648200" cy="5562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0" y="152400"/>
            <a:ext cx="43434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PRESENTED BY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9200" y="1447800"/>
            <a:ext cx="4114800" cy="5181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NAME:SHAMSUDDIN.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TEACHER OF ENGLISH.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VEDURIA SERAJIA FAZIL MADRASAH.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LALMOHAN, BHOLA.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 s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4100513" cy="5257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76400" y="76200"/>
            <a:ext cx="5257800" cy="1295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LESSON IDENTITY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43400" y="1600200"/>
            <a:ext cx="4572000" cy="502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CLASS:SIX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SUBJECT:ENGLISH FOR TODAY.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LESSON:27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TIME:45 MINUTES.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3246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981200" y="1143000"/>
            <a:ext cx="51816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Let’s watch the video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52800" y="76200"/>
            <a:ext cx="4876800" cy="1219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TODAY’S LESSON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‘THE CONCERT FOR BANGLADESH’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447800"/>
            <a:ext cx="8610600" cy="5334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LEARNING OUTCOME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By the end of the lesson students will be able to-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1.Read and understand text.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2.Ask and answer questions.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3.Participate in short dialogues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3" descr="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" y="152400"/>
            <a:ext cx="2362200" cy="121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3733800" cy="5105400"/>
          </a:xfrm>
          <a:prstGeom prst="rect">
            <a:avLst/>
          </a:prstGeom>
        </p:spPr>
      </p:pic>
      <p:pic>
        <p:nvPicPr>
          <p:cNvPr id="19458" name="Picture 2" descr="C:\Users\hp\Pictures\Saved Pictures\con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533400"/>
            <a:ext cx="4238625" cy="4952999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838200" y="5791200"/>
            <a:ext cx="79248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George Harrison was born in England.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3200"/>
            <a:ext cx="2743200" cy="2095500"/>
          </a:xfrm>
          <a:prstGeom prst="rect">
            <a:avLst/>
          </a:prstGeom>
        </p:spPr>
      </p:pic>
      <p:pic>
        <p:nvPicPr>
          <p:cNvPr id="22530" name="Picture 2" descr="C:\Users\hp\Pictures\Saved Pictures\con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"/>
            <a:ext cx="2676525" cy="2590800"/>
          </a:xfrm>
          <a:prstGeom prst="rect">
            <a:avLst/>
          </a:prstGeom>
          <a:noFill/>
        </p:spPr>
      </p:pic>
      <p:pic>
        <p:nvPicPr>
          <p:cNvPr id="4" name="Picture 3" descr="con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981575"/>
            <a:ext cx="3200400" cy="15716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71800" y="381000"/>
            <a:ext cx="5943600" cy="1371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Suffering-----something bad or unpleasant.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0" y="3276600"/>
            <a:ext cx="58674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Grateful--thankful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7600" y="5334000"/>
            <a:ext cx="51816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Victim--sufferer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2857500" cy="1714500"/>
          </a:xfrm>
          <a:prstGeom prst="rect">
            <a:avLst/>
          </a:prstGeom>
        </p:spPr>
      </p:pic>
      <p:pic>
        <p:nvPicPr>
          <p:cNvPr id="3" name="Picture 2" descr="con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67000"/>
            <a:ext cx="2533650" cy="1524000"/>
          </a:xfrm>
          <a:prstGeom prst="rect">
            <a:avLst/>
          </a:prstGeom>
        </p:spPr>
      </p:pic>
      <p:pic>
        <p:nvPicPr>
          <p:cNvPr id="4" name="Picture 3" descr="con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4648200"/>
            <a:ext cx="2085975" cy="1600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81400" y="609600"/>
            <a:ext cx="5257800" cy="1219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Liberation war—the act of setting free from slavery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4200" y="2971800"/>
            <a:ext cx="57912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Dollar—currency of </a:t>
            </a:r>
            <a:r>
              <a:rPr lang="en-US" sz="2800" smtClean="0">
                <a:solidFill>
                  <a:srgbClr val="002060"/>
                </a:solidFill>
              </a:rPr>
              <a:t>some </a:t>
            </a:r>
            <a:r>
              <a:rPr lang="en-US" sz="2800" smtClean="0">
                <a:solidFill>
                  <a:srgbClr val="002060"/>
                </a:solidFill>
              </a:rPr>
              <a:t>countries.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00" y="4572000"/>
            <a:ext cx="6400800" cy="1905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U-united,   N—nation ,I-international, C—children, E-emergency,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F—Fund.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239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16</cp:revision>
  <dcterms:created xsi:type="dcterms:W3CDTF">2006-08-16T00:00:00Z</dcterms:created>
  <dcterms:modified xsi:type="dcterms:W3CDTF">2020-01-12T09:45:52Z</dcterms:modified>
</cp:coreProperties>
</file>