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6"/>
  </p:notesMasterIdLst>
  <p:sldIdLst>
    <p:sldId id="287" r:id="rId2"/>
    <p:sldId id="276" r:id="rId3"/>
    <p:sldId id="259" r:id="rId4"/>
    <p:sldId id="280" r:id="rId5"/>
    <p:sldId id="260" r:id="rId6"/>
    <p:sldId id="278" r:id="rId7"/>
    <p:sldId id="262" r:id="rId8"/>
    <p:sldId id="261" r:id="rId9"/>
    <p:sldId id="263" r:id="rId10"/>
    <p:sldId id="264" r:id="rId11"/>
    <p:sldId id="277" r:id="rId12"/>
    <p:sldId id="266" r:id="rId13"/>
    <p:sldId id="274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-67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Relationship Id="rId4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A78051-85A1-4577-9671-F77B4F7C37C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A4BEC0-11AF-4734-B5C5-83149BC1DD8F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3200" dirty="0">
              <a:latin typeface="NikoshBAN" pitchFamily="2" charset="0"/>
              <a:cs typeface="NikoshBAN" pitchFamily="2" charset="0"/>
            </a:rPr>
            <a:t>অনুজীব জগৎ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922DDBC-9D1A-4CBB-8C2F-5D833D53FE33}" type="parTrans" cxnId="{C70262B7-8A0F-43DC-9E2C-5791CC5215C0}">
      <dgm:prSet/>
      <dgm:spPr/>
      <dgm:t>
        <a:bodyPr/>
        <a:lstStyle/>
        <a:p>
          <a:endParaRPr lang="en-US"/>
        </a:p>
      </dgm:t>
    </dgm:pt>
    <dgm:pt modelId="{832CDB91-88E2-4631-9BA6-F928816B29D9}" type="sibTrans" cxnId="{C70262B7-8A0F-43DC-9E2C-5791CC5215C0}">
      <dgm:prSet/>
      <dgm:spPr/>
      <dgm:t>
        <a:bodyPr/>
        <a:lstStyle/>
        <a:p>
          <a:endParaRPr lang="en-US"/>
        </a:p>
      </dgm:t>
    </dgm:pt>
    <dgm:pt modelId="{F4B145DD-B48D-4A5D-B340-9F44D606A35D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2800" dirty="0">
              <a:latin typeface="NikoshBAN" pitchFamily="2" charset="0"/>
              <a:cs typeface="NikoshBAN" pitchFamily="2" charset="0"/>
            </a:rPr>
            <a:t>এক্যারিওটা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B19E0F2-5BC4-4581-AA89-CA49DF3D31C2}" type="parTrans" cxnId="{9BCC4226-9C3C-415C-AD6A-3408F82D731D}">
      <dgm:prSet/>
      <dgm:spPr/>
      <dgm:t>
        <a:bodyPr/>
        <a:lstStyle/>
        <a:p>
          <a:endParaRPr lang="en-US"/>
        </a:p>
      </dgm:t>
    </dgm:pt>
    <dgm:pt modelId="{A6214032-2EAB-40A9-BD91-276EC8B29F41}" type="sibTrans" cxnId="{9BCC4226-9C3C-415C-AD6A-3408F82D731D}">
      <dgm:prSet/>
      <dgm:spPr/>
      <dgm:t>
        <a:bodyPr/>
        <a:lstStyle/>
        <a:p>
          <a:endParaRPr lang="en-US"/>
        </a:p>
      </dgm:t>
    </dgm:pt>
    <dgm:pt modelId="{9E4C2D44-C240-4A75-AD85-1F11F9D1E305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2800" dirty="0">
              <a:latin typeface="NikoshBAN" pitchFamily="2" charset="0"/>
              <a:cs typeface="NikoshBAN" pitchFamily="2" charset="0"/>
            </a:rPr>
            <a:t>প্রোক্যারিওটা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DEAED6E-E2FA-4AB6-AE8B-B89F987E91F8}" type="parTrans" cxnId="{9F59B1FA-F929-49AC-9DD6-5A6BE8A2DD30}">
      <dgm:prSet/>
      <dgm:spPr/>
      <dgm:t>
        <a:bodyPr/>
        <a:lstStyle/>
        <a:p>
          <a:endParaRPr lang="en-US"/>
        </a:p>
      </dgm:t>
    </dgm:pt>
    <dgm:pt modelId="{E29EC761-F2AC-4262-8637-C09E828F86C1}" type="sibTrans" cxnId="{9F59B1FA-F929-49AC-9DD6-5A6BE8A2DD30}">
      <dgm:prSet/>
      <dgm:spPr/>
      <dgm:t>
        <a:bodyPr/>
        <a:lstStyle/>
        <a:p>
          <a:endParaRPr lang="en-US"/>
        </a:p>
      </dgm:t>
    </dgm:pt>
    <dgm:pt modelId="{97B9830A-B042-44F0-B57F-04DD19F13745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2800" dirty="0">
              <a:latin typeface="NikoshBAN" pitchFamily="2" charset="0"/>
              <a:cs typeface="NikoshBAN" pitchFamily="2" charset="0"/>
            </a:rPr>
            <a:t>ইক্যারিওটা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FE740B63-6C2D-4FA6-AE26-8D2ED17663BC}" type="parTrans" cxnId="{2768F240-F064-488F-BB2C-1BD0D4046E3E}">
      <dgm:prSet/>
      <dgm:spPr/>
      <dgm:t>
        <a:bodyPr/>
        <a:lstStyle/>
        <a:p>
          <a:endParaRPr lang="en-US"/>
        </a:p>
      </dgm:t>
    </dgm:pt>
    <dgm:pt modelId="{3E5B14F0-07C1-4730-9B3A-34D87D3FA9EC}" type="sibTrans" cxnId="{2768F240-F064-488F-BB2C-1BD0D4046E3E}">
      <dgm:prSet/>
      <dgm:spPr/>
      <dgm:t>
        <a:bodyPr/>
        <a:lstStyle/>
        <a:p>
          <a:endParaRPr lang="en-US"/>
        </a:p>
      </dgm:t>
    </dgm:pt>
    <dgm:pt modelId="{2752E9A0-500B-492A-9DD2-029DB5CAA27A}" type="pres">
      <dgm:prSet presAssocID="{A2A78051-85A1-4577-9671-F77B4F7C37C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5D3252-DC9C-44B0-8B15-82403A84D548}" type="pres">
      <dgm:prSet presAssocID="{BFA4BEC0-11AF-4734-B5C5-83149BC1DD8F}" presName="hierRoot1" presStyleCnt="0">
        <dgm:presLayoutVars>
          <dgm:hierBranch val="init"/>
        </dgm:presLayoutVars>
      </dgm:prSet>
      <dgm:spPr/>
    </dgm:pt>
    <dgm:pt modelId="{B69A676F-7B5D-408C-8ECE-F57AF687AEA5}" type="pres">
      <dgm:prSet presAssocID="{BFA4BEC0-11AF-4734-B5C5-83149BC1DD8F}" presName="rootComposite1" presStyleCnt="0"/>
      <dgm:spPr/>
    </dgm:pt>
    <dgm:pt modelId="{A177B0F8-5343-4C5C-8AB0-4CD9F095AECE}" type="pres">
      <dgm:prSet presAssocID="{BFA4BEC0-11AF-4734-B5C5-83149BC1DD8F}" presName="rootText1" presStyleLbl="node0" presStyleIdx="0" presStyleCnt="1" custScaleX="156015" custLinFactNeighborX="3947" custLinFactNeighborY="-207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428ECB-C430-4E67-88D9-26F9131D3C91}" type="pres">
      <dgm:prSet presAssocID="{BFA4BEC0-11AF-4734-B5C5-83149BC1DD8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8852007-0743-4EA5-B1BB-B9205E14308F}" type="pres">
      <dgm:prSet presAssocID="{BFA4BEC0-11AF-4734-B5C5-83149BC1DD8F}" presName="hierChild2" presStyleCnt="0"/>
      <dgm:spPr/>
    </dgm:pt>
    <dgm:pt modelId="{19B37342-0BEF-416D-A9A0-15E64C8218C9}" type="pres">
      <dgm:prSet presAssocID="{6B19E0F2-5BC4-4581-AA89-CA49DF3D31C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66988A2-B99B-49CD-A6FE-5ADC95A569FB}" type="pres">
      <dgm:prSet presAssocID="{F4B145DD-B48D-4A5D-B340-9F44D606A35D}" presName="hierRoot2" presStyleCnt="0">
        <dgm:presLayoutVars>
          <dgm:hierBranch val="init"/>
        </dgm:presLayoutVars>
      </dgm:prSet>
      <dgm:spPr/>
    </dgm:pt>
    <dgm:pt modelId="{9D9B7B17-D2E0-42AF-B197-5DD97A7288B4}" type="pres">
      <dgm:prSet presAssocID="{F4B145DD-B48D-4A5D-B340-9F44D606A35D}" presName="rootComposite" presStyleCnt="0"/>
      <dgm:spPr/>
    </dgm:pt>
    <dgm:pt modelId="{F079A2A4-7E12-4DAF-AFD3-EC043A086C46}" type="pres">
      <dgm:prSet presAssocID="{F4B145DD-B48D-4A5D-B340-9F44D606A35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95902F-0A99-4EE7-884E-03DBA2467FFB}" type="pres">
      <dgm:prSet presAssocID="{F4B145DD-B48D-4A5D-B340-9F44D606A35D}" presName="rootConnector" presStyleLbl="node2" presStyleIdx="0" presStyleCnt="3"/>
      <dgm:spPr/>
      <dgm:t>
        <a:bodyPr/>
        <a:lstStyle/>
        <a:p>
          <a:endParaRPr lang="en-US"/>
        </a:p>
      </dgm:t>
    </dgm:pt>
    <dgm:pt modelId="{3E74D6AC-8A32-49D5-98E9-8B6A58840805}" type="pres">
      <dgm:prSet presAssocID="{F4B145DD-B48D-4A5D-B340-9F44D606A35D}" presName="hierChild4" presStyleCnt="0"/>
      <dgm:spPr/>
    </dgm:pt>
    <dgm:pt modelId="{EFF110D9-11BC-47E6-9D4F-985FBF8F1884}" type="pres">
      <dgm:prSet presAssocID="{F4B145DD-B48D-4A5D-B340-9F44D606A35D}" presName="hierChild5" presStyleCnt="0"/>
      <dgm:spPr/>
    </dgm:pt>
    <dgm:pt modelId="{481A71EF-7340-4FE7-9233-AC4A25166DC1}" type="pres">
      <dgm:prSet presAssocID="{6DEAED6E-E2FA-4AB6-AE8B-B89F987E91F8}" presName="Name37" presStyleLbl="parChTrans1D2" presStyleIdx="1" presStyleCnt="3"/>
      <dgm:spPr/>
      <dgm:t>
        <a:bodyPr/>
        <a:lstStyle/>
        <a:p>
          <a:endParaRPr lang="en-US"/>
        </a:p>
      </dgm:t>
    </dgm:pt>
    <dgm:pt modelId="{94099B84-D277-43C8-B92B-9817B6D03BB1}" type="pres">
      <dgm:prSet presAssocID="{9E4C2D44-C240-4A75-AD85-1F11F9D1E305}" presName="hierRoot2" presStyleCnt="0">
        <dgm:presLayoutVars>
          <dgm:hierBranch val="init"/>
        </dgm:presLayoutVars>
      </dgm:prSet>
      <dgm:spPr/>
    </dgm:pt>
    <dgm:pt modelId="{95324F9B-3D36-4B21-BD96-7A5578176A88}" type="pres">
      <dgm:prSet presAssocID="{9E4C2D44-C240-4A75-AD85-1F11F9D1E305}" presName="rootComposite" presStyleCnt="0"/>
      <dgm:spPr/>
    </dgm:pt>
    <dgm:pt modelId="{4A3A0561-FF25-4033-A1D6-46BFC0128FCB}" type="pres">
      <dgm:prSet presAssocID="{9E4C2D44-C240-4A75-AD85-1F11F9D1E30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5E8C00-6CE6-4691-813B-328F81CD8AAF}" type="pres">
      <dgm:prSet presAssocID="{9E4C2D44-C240-4A75-AD85-1F11F9D1E305}" presName="rootConnector" presStyleLbl="node2" presStyleIdx="1" presStyleCnt="3"/>
      <dgm:spPr/>
      <dgm:t>
        <a:bodyPr/>
        <a:lstStyle/>
        <a:p>
          <a:endParaRPr lang="en-US"/>
        </a:p>
      </dgm:t>
    </dgm:pt>
    <dgm:pt modelId="{B4EF98D7-C39F-4DE2-BCB1-AA7E7CDE6AEF}" type="pres">
      <dgm:prSet presAssocID="{9E4C2D44-C240-4A75-AD85-1F11F9D1E305}" presName="hierChild4" presStyleCnt="0"/>
      <dgm:spPr/>
    </dgm:pt>
    <dgm:pt modelId="{E9CB69D1-5EA2-4A7B-83CF-1FB2C01703C0}" type="pres">
      <dgm:prSet presAssocID="{9E4C2D44-C240-4A75-AD85-1F11F9D1E305}" presName="hierChild5" presStyleCnt="0"/>
      <dgm:spPr/>
    </dgm:pt>
    <dgm:pt modelId="{AE7B0F91-F4AC-499A-BEA7-6CCED2C0F014}" type="pres">
      <dgm:prSet presAssocID="{FE740B63-6C2D-4FA6-AE26-8D2ED17663BC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3B6A9D5-00EC-4764-BDC0-6C83AF24540B}" type="pres">
      <dgm:prSet presAssocID="{97B9830A-B042-44F0-B57F-04DD19F13745}" presName="hierRoot2" presStyleCnt="0">
        <dgm:presLayoutVars>
          <dgm:hierBranch val="init"/>
        </dgm:presLayoutVars>
      </dgm:prSet>
      <dgm:spPr/>
    </dgm:pt>
    <dgm:pt modelId="{F4A676A7-AF3C-4801-9569-6B2D69824FCB}" type="pres">
      <dgm:prSet presAssocID="{97B9830A-B042-44F0-B57F-04DD19F13745}" presName="rootComposite" presStyleCnt="0"/>
      <dgm:spPr/>
    </dgm:pt>
    <dgm:pt modelId="{18367730-C40D-4369-B5FF-B162C06E2C4A}" type="pres">
      <dgm:prSet presAssocID="{97B9830A-B042-44F0-B57F-04DD19F1374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E37FB2-D27E-4E84-989F-04E7759C047D}" type="pres">
      <dgm:prSet presAssocID="{97B9830A-B042-44F0-B57F-04DD19F13745}" presName="rootConnector" presStyleLbl="node2" presStyleIdx="2" presStyleCnt="3"/>
      <dgm:spPr/>
      <dgm:t>
        <a:bodyPr/>
        <a:lstStyle/>
        <a:p>
          <a:endParaRPr lang="en-US"/>
        </a:p>
      </dgm:t>
    </dgm:pt>
    <dgm:pt modelId="{703DD4BA-53EC-47AB-9F41-E6219C3B9ACD}" type="pres">
      <dgm:prSet presAssocID="{97B9830A-B042-44F0-B57F-04DD19F13745}" presName="hierChild4" presStyleCnt="0"/>
      <dgm:spPr/>
    </dgm:pt>
    <dgm:pt modelId="{6B6D03C4-1994-4389-BC84-A166DAE76D08}" type="pres">
      <dgm:prSet presAssocID="{97B9830A-B042-44F0-B57F-04DD19F13745}" presName="hierChild5" presStyleCnt="0"/>
      <dgm:spPr/>
    </dgm:pt>
    <dgm:pt modelId="{9FE25BA8-2379-42C0-94A6-8FC15D5EC20B}" type="pres">
      <dgm:prSet presAssocID="{BFA4BEC0-11AF-4734-B5C5-83149BC1DD8F}" presName="hierChild3" presStyleCnt="0"/>
      <dgm:spPr/>
    </dgm:pt>
  </dgm:ptLst>
  <dgm:cxnLst>
    <dgm:cxn modelId="{76CBFF1A-1FEF-418A-B92B-E205296D5E84}" type="presOf" srcId="{BFA4BEC0-11AF-4734-B5C5-83149BC1DD8F}" destId="{B1428ECB-C430-4E67-88D9-26F9131D3C91}" srcOrd="1" destOrd="0" presId="urn:microsoft.com/office/officeart/2005/8/layout/orgChart1"/>
    <dgm:cxn modelId="{9BCC4226-9C3C-415C-AD6A-3408F82D731D}" srcId="{BFA4BEC0-11AF-4734-B5C5-83149BC1DD8F}" destId="{F4B145DD-B48D-4A5D-B340-9F44D606A35D}" srcOrd="0" destOrd="0" parTransId="{6B19E0F2-5BC4-4581-AA89-CA49DF3D31C2}" sibTransId="{A6214032-2EAB-40A9-BD91-276EC8B29F41}"/>
    <dgm:cxn modelId="{FD022EAF-BC83-4ED7-9A32-90AF92AA6257}" type="presOf" srcId="{F4B145DD-B48D-4A5D-B340-9F44D606A35D}" destId="{F079A2A4-7E12-4DAF-AFD3-EC043A086C46}" srcOrd="0" destOrd="0" presId="urn:microsoft.com/office/officeart/2005/8/layout/orgChart1"/>
    <dgm:cxn modelId="{A15BA17E-C667-4B17-89FE-4C128D625BE5}" type="presOf" srcId="{9E4C2D44-C240-4A75-AD85-1F11F9D1E305}" destId="{4A3A0561-FF25-4033-A1D6-46BFC0128FCB}" srcOrd="0" destOrd="0" presId="urn:microsoft.com/office/officeart/2005/8/layout/orgChart1"/>
    <dgm:cxn modelId="{BF4C9C82-7269-4801-ABCF-8E344504D8EA}" type="presOf" srcId="{A2A78051-85A1-4577-9671-F77B4F7C37C9}" destId="{2752E9A0-500B-492A-9DD2-029DB5CAA27A}" srcOrd="0" destOrd="0" presId="urn:microsoft.com/office/officeart/2005/8/layout/orgChart1"/>
    <dgm:cxn modelId="{98EDA078-8DAE-4CC5-A508-049D39959483}" type="presOf" srcId="{6DEAED6E-E2FA-4AB6-AE8B-B89F987E91F8}" destId="{481A71EF-7340-4FE7-9233-AC4A25166DC1}" srcOrd="0" destOrd="0" presId="urn:microsoft.com/office/officeart/2005/8/layout/orgChart1"/>
    <dgm:cxn modelId="{9F59B1FA-F929-49AC-9DD6-5A6BE8A2DD30}" srcId="{BFA4BEC0-11AF-4734-B5C5-83149BC1DD8F}" destId="{9E4C2D44-C240-4A75-AD85-1F11F9D1E305}" srcOrd="1" destOrd="0" parTransId="{6DEAED6E-E2FA-4AB6-AE8B-B89F987E91F8}" sibTransId="{E29EC761-F2AC-4262-8637-C09E828F86C1}"/>
    <dgm:cxn modelId="{1BEFC97A-E690-4135-BAE4-B3FE3A240A28}" type="presOf" srcId="{F4B145DD-B48D-4A5D-B340-9F44D606A35D}" destId="{0E95902F-0A99-4EE7-884E-03DBA2467FFB}" srcOrd="1" destOrd="0" presId="urn:microsoft.com/office/officeart/2005/8/layout/orgChart1"/>
    <dgm:cxn modelId="{2768F240-F064-488F-BB2C-1BD0D4046E3E}" srcId="{BFA4BEC0-11AF-4734-B5C5-83149BC1DD8F}" destId="{97B9830A-B042-44F0-B57F-04DD19F13745}" srcOrd="2" destOrd="0" parTransId="{FE740B63-6C2D-4FA6-AE26-8D2ED17663BC}" sibTransId="{3E5B14F0-07C1-4730-9B3A-34D87D3FA9EC}"/>
    <dgm:cxn modelId="{6A0EE812-10B0-491A-A94C-6C1A14F290A4}" type="presOf" srcId="{BFA4BEC0-11AF-4734-B5C5-83149BC1DD8F}" destId="{A177B0F8-5343-4C5C-8AB0-4CD9F095AECE}" srcOrd="0" destOrd="0" presId="urn:microsoft.com/office/officeart/2005/8/layout/orgChart1"/>
    <dgm:cxn modelId="{2E44399D-010B-4203-84F1-8B461ED65190}" type="presOf" srcId="{97B9830A-B042-44F0-B57F-04DD19F13745}" destId="{18367730-C40D-4369-B5FF-B162C06E2C4A}" srcOrd="0" destOrd="0" presId="urn:microsoft.com/office/officeart/2005/8/layout/orgChart1"/>
    <dgm:cxn modelId="{C2F05F39-0EF4-43BF-B201-C18E1E2A84CB}" type="presOf" srcId="{FE740B63-6C2D-4FA6-AE26-8D2ED17663BC}" destId="{AE7B0F91-F4AC-499A-BEA7-6CCED2C0F014}" srcOrd="0" destOrd="0" presId="urn:microsoft.com/office/officeart/2005/8/layout/orgChart1"/>
    <dgm:cxn modelId="{84653C08-C582-4780-92B3-779CDE848456}" type="presOf" srcId="{9E4C2D44-C240-4A75-AD85-1F11F9D1E305}" destId="{985E8C00-6CE6-4691-813B-328F81CD8AAF}" srcOrd="1" destOrd="0" presId="urn:microsoft.com/office/officeart/2005/8/layout/orgChart1"/>
    <dgm:cxn modelId="{4FF5742A-4606-444E-B2D1-EC17B1EA48F8}" type="presOf" srcId="{6B19E0F2-5BC4-4581-AA89-CA49DF3D31C2}" destId="{19B37342-0BEF-416D-A9A0-15E64C8218C9}" srcOrd="0" destOrd="0" presId="urn:microsoft.com/office/officeart/2005/8/layout/orgChart1"/>
    <dgm:cxn modelId="{2737DBA6-9F0C-4A61-AA21-B19CA34C1154}" type="presOf" srcId="{97B9830A-B042-44F0-B57F-04DD19F13745}" destId="{D7E37FB2-D27E-4E84-989F-04E7759C047D}" srcOrd="1" destOrd="0" presId="urn:microsoft.com/office/officeart/2005/8/layout/orgChart1"/>
    <dgm:cxn modelId="{C70262B7-8A0F-43DC-9E2C-5791CC5215C0}" srcId="{A2A78051-85A1-4577-9671-F77B4F7C37C9}" destId="{BFA4BEC0-11AF-4734-B5C5-83149BC1DD8F}" srcOrd="0" destOrd="0" parTransId="{3922DDBC-9D1A-4CBB-8C2F-5D833D53FE33}" sibTransId="{832CDB91-88E2-4631-9BA6-F928816B29D9}"/>
    <dgm:cxn modelId="{67B9D116-AD88-4F50-9B30-340229CEB29A}" type="presParOf" srcId="{2752E9A0-500B-492A-9DD2-029DB5CAA27A}" destId="{2A5D3252-DC9C-44B0-8B15-82403A84D548}" srcOrd="0" destOrd="0" presId="urn:microsoft.com/office/officeart/2005/8/layout/orgChart1"/>
    <dgm:cxn modelId="{4B5682B4-AA2A-47F3-95AD-D532CA599051}" type="presParOf" srcId="{2A5D3252-DC9C-44B0-8B15-82403A84D548}" destId="{B69A676F-7B5D-408C-8ECE-F57AF687AEA5}" srcOrd="0" destOrd="0" presId="urn:microsoft.com/office/officeart/2005/8/layout/orgChart1"/>
    <dgm:cxn modelId="{D1A15F19-8F46-4526-8B75-8B1A5720A809}" type="presParOf" srcId="{B69A676F-7B5D-408C-8ECE-F57AF687AEA5}" destId="{A177B0F8-5343-4C5C-8AB0-4CD9F095AECE}" srcOrd="0" destOrd="0" presId="urn:microsoft.com/office/officeart/2005/8/layout/orgChart1"/>
    <dgm:cxn modelId="{98302567-9965-4109-BED3-99F5E1F8B949}" type="presParOf" srcId="{B69A676F-7B5D-408C-8ECE-F57AF687AEA5}" destId="{B1428ECB-C430-4E67-88D9-26F9131D3C91}" srcOrd="1" destOrd="0" presId="urn:microsoft.com/office/officeart/2005/8/layout/orgChart1"/>
    <dgm:cxn modelId="{E189A8D3-8891-4803-B712-3882280F1050}" type="presParOf" srcId="{2A5D3252-DC9C-44B0-8B15-82403A84D548}" destId="{88852007-0743-4EA5-B1BB-B9205E14308F}" srcOrd="1" destOrd="0" presId="urn:microsoft.com/office/officeart/2005/8/layout/orgChart1"/>
    <dgm:cxn modelId="{82EA0B94-1914-4EBA-B959-4C878CB32220}" type="presParOf" srcId="{88852007-0743-4EA5-B1BB-B9205E14308F}" destId="{19B37342-0BEF-416D-A9A0-15E64C8218C9}" srcOrd="0" destOrd="0" presId="urn:microsoft.com/office/officeart/2005/8/layout/orgChart1"/>
    <dgm:cxn modelId="{1D3DB43E-D879-442A-A912-6C1B1F644231}" type="presParOf" srcId="{88852007-0743-4EA5-B1BB-B9205E14308F}" destId="{566988A2-B99B-49CD-A6FE-5ADC95A569FB}" srcOrd="1" destOrd="0" presId="urn:microsoft.com/office/officeart/2005/8/layout/orgChart1"/>
    <dgm:cxn modelId="{90642C20-0501-4D0B-8367-BED2EBB95F54}" type="presParOf" srcId="{566988A2-B99B-49CD-A6FE-5ADC95A569FB}" destId="{9D9B7B17-D2E0-42AF-B197-5DD97A7288B4}" srcOrd="0" destOrd="0" presId="urn:microsoft.com/office/officeart/2005/8/layout/orgChart1"/>
    <dgm:cxn modelId="{6C6E2137-80DF-4967-8618-91AC727CDD58}" type="presParOf" srcId="{9D9B7B17-D2E0-42AF-B197-5DD97A7288B4}" destId="{F079A2A4-7E12-4DAF-AFD3-EC043A086C46}" srcOrd="0" destOrd="0" presId="urn:microsoft.com/office/officeart/2005/8/layout/orgChart1"/>
    <dgm:cxn modelId="{BD9227F5-3F7C-4F4B-8F5A-07A037AAEFBF}" type="presParOf" srcId="{9D9B7B17-D2E0-42AF-B197-5DD97A7288B4}" destId="{0E95902F-0A99-4EE7-884E-03DBA2467FFB}" srcOrd="1" destOrd="0" presId="urn:microsoft.com/office/officeart/2005/8/layout/orgChart1"/>
    <dgm:cxn modelId="{E498342B-FC87-4571-BB72-DDB20104283A}" type="presParOf" srcId="{566988A2-B99B-49CD-A6FE-5ADC95A569FB}" destId="{3E74D6AC-8A32-49D5-98E9-8B6A58840805}" srcOrd="1" destOrd="0" presId="urn:microsoft.com/office/officeart/2005/8/layout/orgChart1"/>
    <dgm:cxn modelId="{E3C12812-7413-4743-9216-3AC7A160E217}" type="presParOf" srcId="{566988A2-B99B-49CD-A6FE-5ADC95A569FB}" destId="{EFF110D9-11BC-47E6-9D4F-985FBF8F1884}" srcOrd="2" destOrd="0" presId="urn:microsoft.com/office/officeart/2005/8/layout/orgChart1"/>
    <dgm:cxn modelId="{4278489D-181A-461B-BE90-F575BB963A50}" type="presParOf" srcId="{88852007-0743-4EA5-B1BB-B9205E14308F}" destId="{481A71EF-7340-4FE7-9233-AC4A25166DC1}" srcOrd="2" destOrd="0" presId="urn:microsoft.com/office/officeart/2005/8/layout/orgChart1"/>
    <dgm:cxn modelId="{CCB602CF-C2DD-425D-8D19-A5E674266B83}" type="presParOf" srcId="{88852007-0743-4EA5-B1BB-B9205E14308F}" destId="{94099B84-D277-43C8-B92B-9817B6D03BB1}" srcOrd="3" destOrd="0" presId="urn:microsoft.com/office/officeart/2005/8/layout/orgChart1"/>
    <dgm:cxn modelId="{4338D365-9AB8-4D07-84F2-7C24D8C2AA11}" type="presParOf" srcId="{94099B84-D277-43C8-B92B-9817B6D03BB1}" destId="{95324F9B-3D36-4B21-BD96-7A5578176A88}" srcOrd="0" destOrd="0" presId="urn:microsoft.com/office/officeart/2005/8/layout/orgChart1"/>
    <dgm:cxn modelId="{66FDFCE8-0D00-4940-A4B6-70A60278EB08}" type="presParOf" srcId="{95324F9B-3D36-4B21-BD96-7A5578176A88}" destId="{4A3A0561-FF25-4033-A1D6-46BFC0128FCB}" srcOrd="0" destOrd="0" presId="urn:microsoft.com/office/officeart/2005/8/layout/orgChart1"/>
    <dgm:cxn modelId="{A0D9C131-661A-4BB9-B1C1-42D042AF87CE}" type="presParOf" srcId="{95324F9B-3D36-4B21-BD96-7A5578176A88}" destId="{985E8C00-6CE6-4691-813B-328F81CD8AAF}" srcOrd="1" destOrd="0" presId="urn:microsoft.com/office/officeart/2005/8/layout/orgChart1"/>
    <dgm:cxn modelId="{BEE2BBD4-BBCF-4CEE-B4D1-49D5A8FB7EB4}" type="presParOf" srcId="{94099B84-D277-43C8-B92B-9817B6D03BB1}" destId="{B4EF98D7-C39F-4DE2-BCB1-AA7E7CDE6AEF}" srcOrd="1" destOrd="0" presId="urn:microsoft.com/office/officeart/2005/8/layout/orgChart1"/>
    <dgm:cxn modelId="{82A51A1A-656C-45AB-8EE7-BDFD844962ED}" type="presParOf" srcId="{94099B84-D277-43C8-B92B-9817B6D03BB1}" destId="{E9CB69D1-5EA2-4A7B-83CF-1FB2C01703C0}" srcOrd="2" destOrd="0" presId="urn:microsoft.com/office/officeart/2005/8/layout/orgChart1"/>
    <dgm:cxn modelId="{F0DAD5E3-75A3-45A4-A622-A250EB5A0EB1}" type="presParOf" srcId="{88852007-0743-4EA5-B1BB-B9205E14308F}" destId="{AE7B0F91-F4AC-499A-BEA7-6CCED2C0F014}" srcOrd="4" destOrd="0" presId="urn:microsoft.com/office/officeart/2005/8/layout/orgChart1"/>
    <dgm:cxn modelId="{8BA19C49-1072-44F5-8FB9-AA2EE9AFE8A4}" type="presParOf" srcId="{88852007-0743-4EA5-B1BB-B9205E14308F}" destId="{73B6A9D5-00EC-4764-BDC0-6C83AF24540B}" srcOrd="5" destOrd="0" presId="urn:microsoft.com/office/officeart/2005/8/layout/orgChart1"/>
    <dgm:cxn modelId="{D1BD28C0-C73E-40EA-99A7-F0F3E3A4DB97}" type="presParOf" srcId="{73B6A9D5-00EC-4764-BDC0-6C83AF24540B}" destId="{F4A676A7-AF3C-4801-9569-6B2D69824FCB}" srcOrd="0" destOrd="0" presId="urn:microsoft.com/office/officeart/2005/8/layout/orgChart1"/>
    <dgm:cxn modelId="{2ED1E4FA-5451-4A1F-AD45-784EA412217C}" type="presParOf" srcId="{F4A676A7-AF3C-4801-9569-6B2D69824FCB}" destId="{18367730-C40D-4369-B5FF-B162C06E2C4A}" srcOrd="0" destOrd="0" presId="urn:microsoft.com/office/officeart/2005/8/layout/orgChart1"/>
    <dgm:cxn modelId="{AFE20507-8AE7-43EA-881A-89A445C60127}" type="presParOf" srcId="{F4A676A7-AF3C-4801-9569-6B2D69824FCB}" destId="{D7E37FB2-D27E-4E84-989F-04E7759C047D}" srcOrd="1" destOrd="0" presId="urn:microsoft.com/office/officeart/2005/8/layout/orgChart1"/>
    <dgm:cxn modelId="{FC79EFC7-5EA7-49BF-ABAD-EA42BB8C5553}" type="presParOf" srcId="{73B6A9D5-00EC-4764-BDC0-6C83AF24540B}" destId="{703DD4BA-53EC-47AB-9F41-E6219C3B9ACD}" srcOrd="1" destOrd="0" presId="urn:microsoft.com/office/officeart/2005/8/layout/orgChart1"/>
    <dgm:cxn modelId="{4E5BFC5E-6AA1-4CA5-9F80-8F89A1DAABA4}" type="presParOf" srcId="{73B6A9D5-00EC-4764-BDC0-6C83AF24540B}" destId="{6B6D03C4-1994-4389-BC84-A166DAE76D08}" srcOrd="2" destOrd="0" presId="urn:microsoft.com/office/officeart/2005/8/layout/orgChart1"/>
    <dgm:cxn modelId="{14FC70B8-85C1-4087-9FA2-7EA3A259CB3B}" type="presParOf" srcId="{2A5D3252-DC9C-44B0-8B15-82403A84D548}" destId="{9FE25BA8-2379-42C0-94A6-8FC15D5EC20B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36717-09E4-4A84-AB3A-42A710E4517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9538E6-C0E7-40A1-B8A3-6471BF167BA4}">
      <dgm:prSet phldrT="[Text]" custT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n-IN" sz="4800" b="1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অনুজীব</a:t>
          </a:r>
          <a:endParaRPr lang="en-US" sz="4800" b="1" dirty="0">
            <a:solidFill>
              <a:schemeClr val="accent3">
                <a:lumMod val="20000"/>
                <a:lumOff val="8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B2F1948F-D302-49C6-A6F4-E274C740DB8A}" type="parTrans" cxnId="{8A666EE0-391A-4304-B0EF-91039ADBC37C}">
      <dgm:prSet/>
      <dgm:spPr/>
      <dgm:t>
        <a:bodyPr/>
        <a:lstStyle/>
        <a:p>
          <a:endParaRPr lang="en-US"/>
        </a:p>
      </dgm:t>
    </dgm:pt>
    <dgm:pt modelId="{BD089621-33B6-4A25-9178-83D5ADA78739}" type="sibTrans" cxnId="{8A666EE0-391A-4304-B0EF-91039ADBC37C}">
      <dgm:prSet/>
      <dgm:spPr/>
      <dgm:t>
        <a:bodyPr/>
        <a:lstStyle/>
        <a:p>
          <a:endParaRPr lang="en-US"/>
        </a:p>
      </dgm:t>
    </dgm:pt>
    <dgm:pt modelId="{602645B4-4B4E-4CE1-9442-AF3F3834C775}">
      <dgm:prSet phldrT="[Text]" custT="1"/>
      <dgm:spPr>
        <a:blipFill dpi="0" rotWithShape="0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IN" sz="4000" b="1" dirty="0">
              <a:latin typeface="NikoshBAN" panose="02000000000000000000" pitchFamily="2" charset="0"/>
              <a:cs typeface="NikoshBAN" panose="02000000000000000000" pitchFamily="2" charset="0"/>
            </a:rPr>
            <a:t>ভাইরাস</a:t>
          </a:r>
          <a:endParaRPr lang="en-US" sz="4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E0252A-CCA2-44E0-9257-B136235B69FE}" type="parTrans" cxnId="{7FFD88E7-363B-4350-B23A-13FF2F6A37A7}">
      <dgm:prSet/>
      <dgm:spPr/>
      <dgm:t>
        <a:bodyPr/>
        <a:lstStyle/>
        <a:p>
          <a:endParaRPr lang="en-US"/>
        </a:p>
      </dgm:t>
    </dgm:pt>
    <dgm:pt modelId="{740010E0-7F50-45B0-901D-7101E105F1E7}" type="sibTrans" cxnId="{7FFD88E7-363B-4350-B23A-13FF2F6A37A7}">
      <dgm:prSet/>
      <dgm:spPr/>
      <dgm:t>
        <a:bodyPr/>
        <a:lstStyle/>
        <a:p>
          <a:endParaRPr lang="en-US"/>
        </a:p>
      </dgm:t>
    </dgm:pt>
    <dgm:pt modelId="{1CFE2775-DEC9-4F05-BC98-DDE04833C499}">
      <dgm:prSet phldrT="[Text]" custT="1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IN" sz="4000" dirty="0">
              <a:latin typeface="NikoshBAN" panose="02000000000000000000" pitchFamily="2" charset="0"/>
              <a:cs typeface="NikoshBAN" panose="02000000000000000000" pitchFamily="2" charset="0"/>
            </a:rPr>
            <a:t>অ্যামিবা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2B1A59F-F448-4FFA-BD9B-3FA5ABB0DB3E}" type="parTrans" cxnId="{F424B1BA-C26D-4828-9EE7-A027D2E859E9}">
      <dgm:prSet/>
      <dgm:spPr/>
      <dgm:t>
        <a:bodyPr/>
        <a:lstStyle/>
        <a:p>
          <a:endParaRPr lang="en-US"/>
        </a:p>
      </dgm:t>
    </dgm:pt>
    <dgm:pt modelId="{BEFD68EE-BC3C-4FB1-B1E6-10E4689EFEA2}" type="sibTrans" cxnId="{F424B1BA-C26D-4828-9EE7-A027D2E859E9}">
      <dgm:prSet/>
      <dgm:spPr/>
      <dgm:t>
        <a:bodyPr/>
        <a:lstStyle/>
        <a:p>
          <a:endParaRPr lang="en-US"/>
        </a:p>
      </dgm:t>
    </dgm:pt>
    <dgm:pt modelId="{A8FD7498-99A3-4ED5-9DFA-F87A3C72DF63}">
      <dgm:prSet phldrT="[Text]" custT="1"/>
      <dgm:spPr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ব্যাকটেরিয়া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E0493C-A73C-4961-A4F8-83E24A4B6346}" type="parTrans" cxnId="{705962D7-22B7-487B-81CA-25A23151F95B}">
      <dgm:prSet/>
      <dgm:spPr/>
      <dgm:t>
        <a:bodyPr/>
        <a:lstStyle/>
        <a:p>
          <a:endParaRPr lang="en-US"/>
        </a:p>
      </dgm:t>
    </dgm:pt>
    <dgm:pt modelId="{02CBDC74-EC38-44F7-860D-4D281E1D7B28}" type="sibTrans" cxnId="{705962D7-22B7-487B-81CA-25A23151F95B}">
      <dgm:prSet/>
      <dgm:spPr/>
      <dgm:t>
        <a:bodyPr/>
        <a:lstStyle/>
        <a:p>
          <a:endParaRPr lang="en-US"/>
        </a:p>
      </dgm:t>
    </dgm:pt>
    <dgm:pt modelId="{9FC06F80-D56B-48E1-B6DD-DD3A289A649C}" type="pres">
      <dgm:prSet presAssocID="{6BE36717-09E4-4A84-AB3A-42A710E4517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81AA3B-19CA-4CC7-A0AC-9682A73FB3CA}" type="pres">
      <dgm:prSet presAssocID="{C89538E6-C0E7-40A1-B8A3-6471BF167BA4}" presName="centerShape" presStyleLbl="node0" presStyleIdx="0" presStyleCnt="1" custScaleX="118949" custLinFactNeighborX="699" custLinFactNeighborY="-1923"/>
      <dgm:spPr/>
      <dgm:t>
        <a:bodyPr/>
        <a:lstStyle/>
        <a:p>
          <a:endParaRPr lang="en-US"/>
        </a:p>
      </dgm:t>
    </dgm:pt>
    <dgm:pt modelId="{8A2B874C-4A04-45C4-8EDB-CF5FB378FD1E}" type="pres">
      <dgm:prSet presAssocID="{C1E0252A-CCA2-44E0-9257-B136235B69FE}" presName="parTrans" presStyleLbl="sibTrans2D1" presStyleIdx="0" presStyleCnt="3"/>
      <dgm:spPr/>
      <dgm:t>
        <a:bodyPr/>
        <a:lstStyle/>
        <a:p>
          <a:endParaRPr lang="en-US"/>
        </a:p>
      </dgm:t>
    </dgm:pt>
    <dgm:pt modelId="{2C36434A-26CB-41BB-8D76-9F53AAD65996}" type="pres">
      <dgm:prSet presAssocID="{C1E0252A-CCA2-44E0-9257-B136235B69F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2EA49D5-B398-464E-82A8-210E9A90636C}" type="pres">
      <dgm:prSet presAssocID="{602645B4-4B4E-4CE1-9442-AF3F3834C77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1CB5A-7692-41E0-B310-649BF2CA7723}" type="pres">
      <dgm:prSet presAssocID="{22B1A59F-F448-4FFA-BD9B-3FA5ABB0DB3E}" presName="parTrans" presStyleLbl="sibTrans2D1" presStyleIdx="1" presStyleCnt="3"/>
      <dgm:spPr/>
      <dgm:t>
        <a:bodyPr/>
        <a:lstStyle/>
        <a:p>
          <a:endParaRPr lang="en-US"/>
        </a:p>
      </dgm:t>
    </dgm:pt>
    <dgm:pt modelId="{DBDB60A0-9CF5-449A-B650-A61E4EDCCAB4}" type="pres">
      <dgm:prSet presAssocID="{22B1A59F-F448-4FFA-BD9B-3FA5ABB0DB3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05FD969-AE25-497C-A941-45695B8DA320}" type="pres">
      <dgm:prSet presAssocID="{1CFE2775-DEC9-4F05-BC98-DDE04833C4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C34EA-A917-4571-9762-E4189CDFA127}" type="pres">
      <dgm:prSet presAssocID="{61E0493C-A73C-4961-A4F8-83E24A4B6346}" presName="parTrans" presStyleLbl="sibTrans2D1" presStyleIdx="2" presStyleCnt="3"/>
      <dgm:spPr/>
      <dgm:t>
        <a:bodyPr/>
        <a:lstStyle/>
        <a:p>
          <a:endParaRPr lang="en-US"/>
        </a:p>
      </dgm:t>
    </dgm:pt>
    <dgm:pt modelId="{F48C2D94-06B2-405D-BF5D-C97B57AF7B3A}" type="pres">
      <dgm:prSet presAssocID="{61E0493C-A73C-4961-A4F8-83E24A4B6346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644C23C-11CB-40CB-BEF8-E966687E7C52}" type="pres">
      <dgm:prSet presAssocID="{A8FD7498-99A3-4ED5-9DFA-F87A3C72DF63}" presName="node" presStyleLbl="node1" presStyleIdx="2" presStyleCnt="3" custRadScaleRad="97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666EE0-391A-4304-B0EF-91039ADBC37C}" srcId="{6BE36717-09E4-4A84-AB3A-42A710E4517F}" destId="{C89538E6-C0E7-40A1-B8A3-6471BF167BA4}" srcOrd="0" destOrd="0" parTransId="{B2F1948F-D302-49C6-A6F4-E274C740DB8A}" sibTransId="{BD089621-33B6-4A25-9178-83D5ADA78739}"/>
    <dgm:cxn modelId="{7D1CE803-631D-45EA-BAC9-4E8F2C3B7A9C}" type="presOf" srcId="{602645B4-4B4E-4CE1-9442-AF3F3834C775}" destId="{02EA49D5-B398-464E-82A8-210E9A90636C}" srcOrd="0" destOrd="0" presId="urn:microsoft.com/office/officeart/2005/8/layout/radial5"/>
    <dgm:cxn modelId="{6F240250-B927-4445-90D4-680BE2806843}" type="presOf" srcId="{C89538E6-C0E7-40A1-B8A3-6471BF167BA4}" destId="{6B81AA3B-19CA-4CC7-A0AC-9682A73FB3CA}" srcOrd="0" destOrd="0" presId="urn:microsoft.com/office/officeart/2005/8/layout/radial5"/>
    <dgm:cxn modelId="{07D22237-4FAC-4375-826C-709527539566}" type="presOf" srcId="{22B1A59F-F448-4FFA-BD9B-3FA5ABB0DB3E}" destId="{EB31CB5A-7692-41E0-B310-649BF2CA7723}" srcOrd="0" destOrd="0" presId="urn:microsoft.com/office/officeart/2005/8/layout/radial5"/>
    <dgm:cxn modelId="{3C7EF92E-E18F-424D-9853-522D8337B003}" type="presOf" srcId="{A8FD7498-99A3-4ED5-9DFA-F87A3C72DF63}" destId="{8644C23C-11CB-40CB-BEF8-E966687E7C52}" srcOrd="0" destOrd="0" presId="urn:microsoft.com/office/officeart/2005/8/layout/radial5"/>
    <dgm:cxn modelId="{705962D7-22B7-487B-81CA-25A23151F95B}" srcId="{C89538E6-C0E7-40A1-B8A3-6471BF167BA4}" destId="{A8FD7498-99A3-4ED5-9DFA-F87A3C72DF63}" srcOrd="2" destOrd="0" parTransId="{61E0493C-A73C-4961-A4F8-83E24A4B6346}" sibTransId="{02CBDC74-EC38-44F7-860D-4D281E1D7B28}"/>
    <dgm:cxn modelId="{A72164F2-F663-4D8E-BA93-A4B8CD5C9CFD}" type="presOf" srcId="{C1E0252A-CCA2-44E0-9257-B136235B69FE}" destId="{8A2B874C-4A04-45C4-8EDB-CF5FB378FD1E}" srcOrd="0" destOrd="0" presId="urn:microsoft.com/office/officeart/2005/8/layout/radial5"/>
    <dgm:cxn modelId="{79C4E1DA-0F87-4CD6-B4FC-DEBB3138DFEF}" type="presOf" srcId="{C1E0252A-CCA2-44E0-9257-B136235B69FE}" destId="{2C36434A-26CB-41BB-8D76-9F53AAD65996}" srcOrd="1" destOrd="0" presId="urn:microsoft.com/office/officeart/2005/8/layout/radial5"/>
    <dgm:cxn modelId="{EE7B18E5-579C-446F-8B96-29F77799AC7D}" type="presOf" srcId="{1CFE2775-DEC9-4F05-BC98-DDE04833C499}" destId="{B05FD969-AE25-497C-A941-45695B8DA320}" srcOrd="0" destOrd="0" presId="urn:microsoft.com/office/officeart/2005/8/layout/radial5"/>
    <dgm:cxn modelId="{93873A83-4F16-4021-9D72-35EF32057F41}" type="presOf" srcId="{61E0493C-A73C-4961-A4F8-83E24A4B6346}" destId="{F48C2D94-06B2-405D-BF5D-C97B57AF7B3A}" srcOrd="1" destOrd="0" presId="urn:microsoft.com/office/officeart/2005/8/layout/radial5"/>
    <dgm:cxn modelId="{F424B1BA-C26D-4828-9EE7-A027D2E859E9}" srcId="{C89538E6-C0E7-40A1-B8A3-6471BF167BA4}" destId="{1CFE2775-DEC9-4F05-BC98-DDE04833C499}" srcOrd="1" destOrd="0" parTransId="{22B1A59F-F448-4FFA-BD9B-3FA5ABB0DB3E}" sibTransId="{BEFD68EE-BC3C-4FB1-B1E6-10E4689EFEA2}"/>
    <dgm:cxn modelId="{2D9E5E85-F7BD-4E8D-BBAD-E0028EFDAFCC}" type="presOf" srcId="{61E0493C-A73C-4961-A4F8-83E24A4B6346}" destId="{5C9C34EA-A917-4571-9762-E4189CDFA127}" srcOrd="0" destOrd="0" presId="urn:microsoft.com/office/officeart/2005/8/layout/radial5"/>
    <dgm:cxn modelId="{7FFD88E7-363B-4350-B23A-13FF2F6A37A7}" srcId="{C89538E6-C0E7-40A1-B8A3-6471BF167BA4}" destId="{602645B4-4B4E-4CE1-9442-AF3F3834C775}" srcOrd="0" destOrd="0" parTransId="{C1E0252A-CCA2-44E0-9257-B136235B69FE}" sibTransId="{740010E0-7F50-45B0-901D-7101E105F1E7}"/>
    <dgm:cxn modelId="{02E69012-604F-47B5-AFF8-A59CD44DF45C}" type="presOf" srcId="{6BE36717-09E4-4A84-AB3A-42A710E4517F}" destId="{9FC06F80-D56B-48E1-B6DD-DD3A289A649C}" srcOrd="0" destOrd="0" presId="urn:microsoft.com/office/officeart/2005/8/layout/radial5"/>
    <dgm:cxn modelId="{D41C11CC-C12D-47AC-947F-FE72B4041EC4}" type="presOf" srcId="{22B1A59F-F448-4FFA-BD9B-3FA5ABB0DB3E}" destId="{DBDB60A0-9CF5-449A-B650-A61E4EDCCAB4}" srcOrd="1" destOrd="0" presId="urn:microsoft.com/office/officeart/2005/8/layout/radial5"/>
    <dgm:cxn modelId="{742A8FD1-471C-4DBC-A385-6C3504682414}" type="presParOf" srcId="{9FC06F80-D56B-48E1-B6DD-DD3A289A649C}" destId="{6B81AA3B-19CA-4CC7-A0AC-9682A73FB3CA}" srcOrd="0" destOrd="0" presId="urn:microsoft.com/office/officeart/2005/8/layout/radial5"/>
    <dgm:cxn modelId="{EE1FBA49-E932-4AE2-B3F3-101932D2E5DE}" type="presParOf" srcId="{9FC06F80-D56B-48E1-B6DD-DD3A289A649C}" destId="{8A2B874C-4A04-45C4-8EDB-CF5FB378FD1E}" srcOrd="1" destOrd="0" presId="urn:microsoft.com/office/officeart/2005/8/layout/radial5"/>
    <dgm:cxn modelId="{CE7CCFD2-5F3F-40B4-9DFA-9ACA31B63AEA}" type="presParOf" srcId="{8A2B874C-4A04-45C4-8EDB-CF5FB378FD1E}" destId="{2C36434A-26CB-41BB-8D76-9F53AAD65996}" srcOrd="0" destOrd="0" presId="urn:microsoft.com/office/officeart/2005/8/layout/radial5"/>
    <dgm:cxn modelId="{AAD5143F-0E94-44A3-A120-FAD54843BDF8}" type="presParOf" srcId="{9FC06F80-D56B-48E1-B6DD-DD3A289A649C}" destId="{02EA49D5-B398-464E-82A8-210E9A90636C}" srcOrd="2" destOrd="0" presId="urn:microsoft.com/office/officeart/2005/8/layout/radial5"/>
    <dgm:cxn modelId="{F40639F6-604F-4594-B538-7A70BCD5E673}" type="presParOf" srcId="{9FC06F80-D56B-48E1-B6DD-DD3A289A649C}" destId="{EB31CB5A-7692-41E0-B310-649BF2CA7723}" srcOrd="3" destOrd="0" presId="urn:microsoft.com/office/officeart/2005/8/layout/radial5"/>
    <dgm:cxn modelId="{C6788A38-8A87-4E33-A4C3-139C2A416FA2}" type="presParOf" srcId="{EB31CB5A-7692-41E0-B310-649BF2CA7723}" destId="{DBDB60A0-9CF5-449A-B650-A61E4EDCCAB4}" srcOrd="0" destOrd="0" presId="urn:microsoft.com/office/officeart/2005/8/layout/radial5"/>
    <dgm:cxn modelId="{6E4E57FC-FA59-47EA-A783-2892FB4BCCE7}" type="presParOf" srcId="{9FC06F80-D56B-48E1-B6DD-DD3A289A649C}" destId="{B05FD969-AE25-497C-A941-45695B8DA320}" srcOrd="4" destOrd="0" presId="urn:microsoft.com/office/officeart/2005/8/layout/radial5"/>
    <dgm:cxn modelId="{121D3E42-55DB-48FE-B795-F1AD1BEA7F6E}" type="presParOf" srcId="{9FC06F80-D56B-48E1-B6DD-DD3A289A649C}" destId="{5C9C34EA-A917-4571-9762-E4189CDFA127}" srcOrd="5" destOrd="0" presId="urn:microsoft.com/office/officeart/2005/8/layout/radial5"/>
    <dgm:cxn modelId="{AB00BCA5-7AD9-40C4-9265-197F771A1D53}" type="presParOf" srcId="{5C9C34EA-A917-4571-9762-E4189CDFA127}" destId="{F48C2D94-06B2-405D-BF5D-C97B57AF7B3A}" srcOrd="0" destOrd="0" presId="urn:microsoft.com/office/officeart/2005/8/layout/radial5"/>
    <dgm:cxn modelId="{88EB8FF6-ABAC-4B39-AA2F-064E44ADF58E}" type="presParOf" srcId="{9FC06F80-D56B-48E1-B6DD-DD3A289A649C}" destId="{8644C23C-11CB-40CB-BEF8-E966687E7C52}" srcOrd="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35-DE92-4F8A-BF8D-6D8A19D93B2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2301F-8039-4E70-9A8F-683AEA3E5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214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2301F-8039-4E70-9A8F-683AEA3E57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2301F-8039-4E70-9A8F-683AEA3E57B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73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163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63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72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585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8635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357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69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289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777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103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591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9D5FE05-2663-444F-A75C-44CA4BE44E8A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65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ngimg.com/download/250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erisegala.deviantart.com/art/Kuala-Lumpur-Twin-Towers-276417348" TargetMode="External"/><Relationship Id="rId4" Type="http://schemas.openxmlformats.org/officeDocument/2006/relationships/hyperlink" Target="https://creativecommons.org/licenses/by-nc/3.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.xml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068286" y="1224618"/>
            <a:ext cx="6096000" cy="39703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bn-IN" sz="2800" u="sng" dirty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সন্মানিত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শিক্ষকবৃন্দের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জন্য</a:t>
            </a:r>
            <a:endParaRPr lang="en-US" sz="2800" u="sng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ক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F-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চেপে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যা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শ্রেনিকক্ষে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নীচে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আকারে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কনটেন্টটি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/সমস্যার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সবিনয়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অনুরোধ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0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">
              <a:schemeClr val="accent1">
                <a:lumMod val="5000"/>
                <a:lumOff val="95000"/>
              </a:schemeClr>
            </a:gs>
            <a:gs pos="3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8895" y="196325"/>
            <a:ext cx="8559505" cy="641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7696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5799" y="2345276"/>
            <a:ext cx="10986247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দলঃ অনুজীবের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কারনের 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সৃষ্ট রোগের নামের তালিকা প্রস্তুত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করবে 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21224" y="554922"/>
            <a:ext cx="8901951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bn-IN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4775" y="4615934"/>
            <a:ext cx="11107271" cy="10318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দলঃ ভাইরাসের বৈশিষ্ট্য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লিখবে ।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21388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11943" y="2219311"/>
            <a:ext cx="9910482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। অনুজীব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?  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ভাইরাস কী ?</a:t>
            </a:r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কয়েকটি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অনুজীবের নাম বল।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ভাইরাসের কারনে কী কী রোগ হয়?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0918" y="605118"/>
            <a:ext cx="942638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16399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04747" y="331511"/>
            <a:ext cx="9848735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541" y="5609071"/>
            <a:ext cx="1099969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ভাইরাসে আক্রান্ত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রোগের 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লক্ষণ গুলো লিখে আনবে।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4057" y="1761565"/>
            <a:ext cx="5324520" cy="353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53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673E0A5-ACCD-4F62-8BB8-66D7EF5F3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8448" y="274817"/>
            <a:ext cx="5379407" cy="63369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28D81F8-1B7D-4009-A2E3-186CEFFD064F}"/>
              </a:ext>
            </a:extLst>
          </p:cNvPr>
          <p:cNvSpPr txBox="1"/>
          <p:nvPr/>
        </p:nvSpPr>
        <p:spPr>
          <a:xfrm>
            <a:off x="887505" y="1350498"/>
            <a:ext cx="10502153" cy="370559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3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3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8796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8320A93-0A2C-43D5-BE63-EC6418AA8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76187" y="253218"/>
            <a:ext cx="5421554" cy="63304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EDCA80-6457-42EE-A4D7-1E5D60CC1FF4}"/>
              </a:ext>
            </a:extLst>
          </p:cNvPr>
          <p:cNvSpPr txBox="1"/>
          <p:nvPr/>
        </p:nvSpPr>
        <p:spPr>
          <a:xfrm>
            <a:off x="578224" y="1181686"/>
            <a:ext cx="10892117" cy="44526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6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16600" dirty="0">
              <a:ln w="0"/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68191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6">
            <a:extLst>
              <a:ext uri="{FF2B5EF4-FFF2-40B4-BE49-F238E27FC236}">
                <a16:creationId xmlns:a16="http://schemas.microsoft.com/office/drawing/2014/main" xmlns="" id="{F191AD41-1217-4DE8-89C9-D2BCE33691D7}"/>
              </a:ext>
            </a:extLst>
          </p:cNvPr>
          <p:cNvSpPr txBox="1"/>
          <p:nvPr/>
        </p:nvSpPr>
        <p:spPr>
          <a:xfrm>
            <a:off x="323555" y="2757268"/>
            <a:ext cx="5420751" cy="381117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নাছির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দ্যালয়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বকশীগঞ্জ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০১৭২২-৭০৩৭২৭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saifulislambtt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495311-F910-4C0E-B462-C1E1F68F5A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55" y="289558"/>
            <a:ext cx="1889291" cy="236161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88D81F0-68C5-41A7-90AF-EE648B118388}"/>
              </a:ext>
            </a:extLst>
          </p:cNvPr>
          <p:cNvSpPr/>
          <p:nvPr/>
        </p:nvSpPr>
        <p:spPr>
          <a:xfrm>
            <a:off x="5877953" y="2648714"/>
            <a:ext cx="6041136" cy="39197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alt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IN" alt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শ্রেণি- 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৭ম  </a:t>
            </a:r>
            <a:r>
              <a:rPr lang="en-US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১ম ( </a:t>
            </a:r>
            <a:r>
              <a:rPr lang="bn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নিম্ন </a:t>
            </a:r>
            <a:r>
              <a:rPr lang="bn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শ্রেণির জীব)</a:t>
            </a:r>
            <a:endParaRPr lang="bn-BD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বিষয়: 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 </a:t>
            </a:r>
            <a:endParaRPr lang="bn-IN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en-US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0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মিনিট  </a:t>
            </a:r>
            <a:endParaRPr lang="bn-IN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তারিখঃ১১/০১/২০২০ইং  </a:t>
            </a:r>
            <a:endParaRPr lang="bn-BD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94776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9662" y="2187779"/>
            <a:ext cx="3507569" cy="27770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343" y="2685588"/>
            <a:ext cx="3083510" cy="22464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4290645" y="5108855"/>
            <a:ext cx="3325552" cy="8347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ইনফুয়েঞ্জা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417170" y="5153850"/>
            <a:ext cx="3118338" cy="8366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র্সদি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1285" y="5048343"/>
            <a:ext cx="2851176" cy="9069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বসন্ত </a:t>
            </a:r>
            <a:r>
              <a:rPr lang="bn-IN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4749" y="899567"/>
            <a:ext cx="10139743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চিত্রে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দেখানো রোগ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জীবানুর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কারণে হয়?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217" y="2344616"/>
            <a:ext cx="3180573" cy="241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42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5316383-22D8-4227-81CB-7DC3135B8CAB}"/>
              </a:ext>
            </a:extLst>
          </p:cNvPr>
          <p:cNvSpPr txBox="1"/>
          <p:nvPr/>
        </p:nvSpPr>
        <p:spPr>
          <a:xfrm>
            <a:off x="1038196" y="7808741"/>
            <a:ext cx="487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pngimg.com/download/2507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06690C7-135E-4492-B7D0-510C6B6ECC61}"/>
              </a:ext>
            </a:extLst>
          </p:cNvPr>
          <p:cNvSpPr txBox="1"/>
          <p:nvPr/>
        </p:nvSpPr>
        <p:spPr>
          <a:xfrm>
            <a:off x="-307851" y="6737964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://serisegala.deviantart.com/art/Kuala-Lumpur-Twin-Towers-276417348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  <p:sp>
        <p:nvSpPr>
          <p:cNvPr id="12" name="TextBox 11"/>
          <p:cNvSpPr txBox="1"/>
          <p:nvPr/>
        </p:nvSpPr>
        <p:spPr>
          <a:xfrm>
            <a:off x="621323" y="938564"/>
            <a:ext cx="10984523" cy="483209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অনুজীব জগৎ </a:t>
            </a:r>
            <a:r>
              <a:rPr lang="bn-IN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(ভাইরাস)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62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27537" y="1350166"/>
            <a:ext cx="11394831" cy="35394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----</a:t>
            </a:r>
          </a:p>
          <a:p>
            <a:pPr marL="285750" indent="-285750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অনুজীব ও ভাইরাস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বলতে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pPr marL="285750" indent="-285750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অনুজীব ও ভাইরাসের  ব্যাখ্যা করতে পারবে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অনুজীব ও ভাইরাসের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গঠন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 ও ব্যাখ্যা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pPr marL="285750" indent="-285750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অনুজীব ও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ভাইরাসের বৈশিষ্ট্য ব্যাখ্যা করতে পারবে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37139" y="337010"/>
            <a:ext cx="974187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1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278853191"/>
              </p:ext>
            </p:extLst>
          </p:nvPr>
        </p:nvGraphicFramePr>
        <p:xfrm>
          <a:off x="1248229" y="335902"/>
          <a:ext cx="8128000" cy="3647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880339" y="3927231"/>
            <a:ext cx="2617388" cy="2426916"/>
            <a:chOff x="4126731" y="4366727"/>
            <a:chExt cx="2370995" cy="198742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26731" y="4366727"/>
              <a:ext cx="2370995" cy="1334666"/>
            </a:xfrm>
            <a:prstGeom prst="rect">
              <a:avLst/>
            </a:prstGeom>
          </p:spPr>
        </p:pic>
        <p:sp>
          <p:nvSpPr>
            <p:cNvPr id="15" name="Oval 14"/>
            <p:cNvSpPr/>
            <p:nvPr/>
          </p:nvSpPr>
          <p:spPr>
            <a:xfrm>
              <a:off x="4553339" y="5850294"/>
              <a:ext cx="1763485" cy="503853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r>
                <a:rPr lang="bn-IN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ব্যাকটেরিয়া</a:t>
              </a:r>
              <a:endParaRPr lang="en-US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7541" y="3818964"/>
            <a:ext cx="2932628" cy="2712976"/>
            <a:chOff x="497541" y="3711388"/>
            <a:chExt cx="2932628" cy="271297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7541" y="3711388"/>
              <a:ext cx="2932627" cy="170800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18" name="Oval 17"/>
            <p:cNvSpPr/>
            <p:nvPr/>
          </p:nvSpPr>
          <p:spPr>
            <a:xfrm>
              <a:off x="679809" y="5775858"/>
              <a:ext cx="2750360" cy="64850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bn-IN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ভাইরাস</a:t>
              </a:r>
              <a:endParaRPr lang="en-US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967708" y="3927231"/>
            <a:ext cx="3442384" cy="2398924"/>
            <a:chOff x="6967708" y="4366727"/>
            <a:chExt cx="2978396" cy="1959428"/>
          </a:xfrm>
        </p:grpSpPr>
        <p:sp>
          <p:nvSpPr>
            <p:cNvPr id="20" name="Oval 19"/>
            <p:cNvSpPr/>
            <p:nvPr/>
          </p:nvSpPr>
          <p:spPr>
            <a:xfrm>
              <a:off x="7305869" y="5859624"/>
              <a:ext cx="2211355" cy="46653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শৈবাল,ছত্রাক</a:t>
              </a:r>
              <a:endParaRPr lang="en-US" dirty="0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967708" y="4366727"/>
              <a:ext cx="1444876" cy="1334666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412584" y="4366727"/>
              <a:ext cx="1533520" cy="13346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66928566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958557884"/>
              </p:ext>
            </p:extLst>
          </p:nvPr>
        </p:nvGraphicFramePr>
        <p:xfrm>
          <a:off x="847013" y="531844"/>
          <a:ext cx="10582987" cy="5976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8264800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1980" y="1443841"/>
            <a:ext cx="7492701" cy="3166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2731" y="295836"/>
            <a:ext cx="11282081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আকারের ভাইরাস 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9830" y="4673762"/>
            <a:ext cx="1118796" cy="4902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9830" y="5223888"/>
            <a:ext cx="1118796" cy="4902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9830" y="5785079"/>
            <a:ext cx="1118796" cy="4902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4927002" y="5292328"/>
            <a:ext cx="1118796" cy="4902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</a:p>
        </p:txBody>
      </p:sp>
      <p:sp>
        <p:nvSpPr>
          <p:cNvPr id="9" name="Rectangle 8"/>
          <p:cNvSpPr/>
          <p:nvPr/>
        </p:nvSpPr>
        <p:spPr>
          <a:xfrm>
            <a:off x="4927002" y="4733672"/>
            <a:ext cx="1118796" cy="4902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27002" y="5850984"/>
            <a:ext cx="1118796" cy="4902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228626" y="4978780"/>
            <a:ext cx="579120" cy="59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228626" y="5537436"/>
            <a:ext cx="579120" cy="59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43866" y="6030187"/>
            <a:ext cx="579120" cy="59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045798" y="5537436"/>
            <a:ext cx="579120" cy="59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045798" y="6097885"/>
            <a:ext cx="579120" cy="59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6045798" y="5005809"/>
            <a:ext cx="579120" cy="92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93902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660</TotalTime>
  <Words>282</Words>
  <Application>Microsoft Office PowerPoint</Application>
  <PresentationFormat>Custom</PresentationFormat>
  <Paragraphs>62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Basis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Razaul Haque</dc:creator>
  <cp:lastModifiedBy>Md Saiful Islam</cp:lastModifiedBy>
  <cp:revision>168</cp:revision>
  <dcterms:created xsi:type="dcterms:W3CDTF">2019-05-17T14:49:48Z</dcterms:created>
  <dcterms:modified xsi:type="dcterms:W3CDTF">2020-01-11T18:02:57Z</dcterms:modified>
</cp:coreProperties>
</file>