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83" r:id="rId4"/>
    <p:sldId id="284" r:id="rId5"/>
    <p:sldId id="285" r:id="rId6"/>
    <p:sldId id="282" r:id="rId7"/>
    <p:sldId id="278" r:id="rId8"/>
    <p:sldId id="279" r:id="rId9"/>
    <p:sldId id="280" r:id="rId10"/>
    <p:sldId id="287" r:id="rId11"/>
    <p:sldId id="286" r:id="rId12"/>
    <p:sldId id="281" r:id="rId13"/>
    <p:sldId id="288" r:id="rId14"/>
    <p:sldId id="289" r:id="rId15"/>
    <p:sldId id="290" r:id="rId16"/>
    <p:sldId id="291" r:id="rId17"/>
    <p:sldId id="292" r:id="rId18"/>
    <p:sldId id="293" r:id="rId19"/>
    <p:sldId id="302" r:id="rId20"/>
    <p:sldId id="298" r:id="rId21"/>
    <p:sldId id="299" r:id="rId22"/>
    <p:sldId id="297" r:id="rId23"/>
    <p:sldId id="296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3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CD9F-0770-4B62-913C-41CED8C359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0A3F-771C-4B8E-8EB5-DC0FA04B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fif"/><Relationship Id="rId4" Type="http://schemas.openxmlformats.org/officeDocument/2006/relationships/image" Target="../media/image43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fif"/><Relationship Id="rId4" Type="http://schemas.openxmlformats.org/officeDocument/2006/relationships/image" Target="../media/image46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tmp"/><Relationship Id="rId4" Type="http://schemas.openxmlformats.org/officeDocument/2006/relationships/image" Target="../media/image50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13" Type="http://schemas.openxmlformats.org/officeDocument/2006/relationships/image" Target="../media/image22.jpg"/><Relationship Id="rId3" Type="http://schemas.openxmlformats.org/officeDocument/2006/relationships/image" Target="../media/image13.jpg"/><Relationship Id="rId7" Type="http://schemas.openxmlformats.org/officeDocument/2006/relationships/image" Target="../media/image16.jfif"/><Relationship Id="rId12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11" Type="http://schemas.openxmlformats.org/officeDocument/2006/relationships/image" Target="../media/image20.jpg"/><Relationship Id="rId5" Type="http://schemas.openxmlformats.org/officeDocument/2006/relationships/image" Target="../media/image15.jpg"/><Relationship Id="rId10" Type="http://schemas.openxmlformats.org/officeDocument/2006/relationships/image" Target="../media/image19.jfif"/><Relationship Id="rId4" Type="http://schemas.openxmlformats.org/officeDocument/2006/relationships/image" Target="../media/image14.jpg"/><Relationship Id="rId9" Type="http://schemas.openxmlformats.org/officeDocument/2006/relationships/image" Target="../media/image18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525399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400" y="725454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12131"/>
          <a:stretch/>
        </p:blipFill>
        <p:spPr>
          <a:xfrm>
            <a:off x="2586038" y="1650963"/>
            <a:ext cx="7291219" cy="4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3014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2" y="1891725"/>
            <a:ext cx="3819526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-2765" r="18620" b="47513"/>
          <a:stretch/>
        </p:blipFill>
        <p:spPr>
          <a:xfrm>
            <a:off x="1483076" y="1433739"/>
            <a:ext cx="3472748" cy="2523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6346" y="4990480"/>
            <a:ext cx="70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ওজন আছে এবং তা জায়গা দখল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271" y="586240"/>
            <a:ext cx="505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89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7301" y="-96982"/>
            <a:ext cx="235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600" y="303128"/>
            <a:ext cx="2971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85" r="-1159"/>
          <a:stretch/>
        </p:blipFill>
        <p:spPr>
          <a:xfrm>
            <a:off x="3161839" y="1203041"/>
            <a:ext cx="6663153" cy="3725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285876" y="5068599"/>
            <a:ext cx="286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6" y="5577721"/>
            <a:ext cx="984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 দখল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এবং যার ওজন আছে তাকে পদার্থ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6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04" y="-3607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738" y="51188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18242" r="-2963" b="871"/>
          <a:stretch/>
        </p:blipFill>
        <p:spPr>
          <a:xfrm>
            <a:off x="984855" y="1997547"/>
            <a:ext cx="3328989" cy="240376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7647" r="-2672"/>
          <a:stretch/>
        </p:blipFill>
        <p:spPr>
          <a:xfrm>
            <a:off x="4876066" y="2096862"/>
            <a:ext cx="3180865" cy="23890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r="-861"/>
          <a:stretch/>
        </p:blipFill>
        <p:spPr>
          <a:xfrm>
            <a:off x="8056931" y="2181768"/>
            <a:ext cx="3430708" cy="2389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7855" y="1223302"/>
            <a:ext cx="104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2641" y="1208535"/>
            <a:ext cx="151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য়তন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9250" y="1209536"/>
            <a:ext cx="135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40" y="4889197"/>
            <a:ext cx="1130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আকার,আকৃতি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632" y="5523751"/>
            <a:ext cx="586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2815" y="476933"/>
            <a:ext cx="5292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7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8" y="1781664"/>
            <a:ext cx="2420758" cy="258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32" y="1362440"/>
            <a:ext cx="3061856" cy="3048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087" y="5225911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কোনোটা ভারী,কোনোটা হালকা।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5272" y="586240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0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5863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225799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8" y="2081784"/>
            <a:ext cx="2076450" cy="2200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7460" y="4676619"/>
            <a:ext cx="248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গোল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5661" y="4676619"/>
            <a:ext cx="23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চৌকা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984" y="730343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4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7289" y="0"/>
            <a:ext cx="241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36" y="2095685"/>
            <a:ext cx="3143249" cy="217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10" y="2057401"/>
            <a:ext cx="3909240" cy="2429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6611" y="4486641"/>
            <a:ext cx="23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146" y="4516654"/>
            <a:ext cx="23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নরম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230" y="832282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84" y="39654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1971674"/>
            <a:ext cx="3657601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4" b="222"/>
          <a:stretch/>
        </p:blipFill>
        <p:spPr>
          <a:xfrm flipH="1">
            <a:off x="3437147" y="1971675"/>
            <a:ext cx="129201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2149" y="725454"/>
            <a:ext cx="325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3163" y="4872038"/>
            <a:ext cx="562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তিনটি বৈশিষ্ট্য উল্লেখকর।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12" y="-96982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8714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2149" y="725454"/>
            <a:ext cx="325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104" y="4863475"/>
            <a:ext cx="1081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জিনিসগুলো কী দিয়ে তৈরি তা ছকে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18316"/>
              </p:ext>
            </p:extLst>
          </p:nvPr>
        </p:nvGraphicFramePr>
        <p:xfrm>
          <a:off x="1986923" y="2022859"/>
          <a:ext cx="8128000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জিনিসের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তৈরি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বেঞ্চ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কাঠ,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তারকাঁটা/পেরেক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5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45" y="-96982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94E1579-E3B0-443E-B894-CBDF4705339C}"/>
              </a:ext>
            </a:extLst>
          </p:cNvPr>
          <p:cNvSpPr/>
          <p:nvPr/>
        </p:nvSpPr>
        <p:spPr>
          <a:xfrm>
            <a:off x="4004666" y="1280643"/>
            <a:ext cx="461216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9" y="2340518"/>
            <a:ext cx="3294618" cy="2413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12435" r="31408" b="26314"/>
          <a:stretch/>
        </p:blipFill>
        <p:spPr>
          <a:xfrm>
            <a:off x="8336908" y="2375382"/>
            <a:ext cx="2464442" cy="2596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07" y="2340518"/>
            <a:ext cx="3483249" cy="2288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7045" y="4972050"/>
            <a:ext cx="107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8726" y="5108595"/>
            <a:ext cx="160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5277" y="4912544"/>
            <a:ext cx="107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875" y="525325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1589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146" y="5143501"/>
            <a:ext cx="717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475482"/>
            <a:ext cx="3381808" cy="2602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1671638"/>
            <a:ext cx="3212469" cy="2406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4067875" y="525325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892" y="4277078"/>
            <a:ext cx="229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3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525399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3075" y="3061135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7183844" y="3120896"/>
            <a:ext cx="4855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০৩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 বিভিন্ন ধরনের পদার্থ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০৮/০১/২০২০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r="100"/>
          <a:stretch/>
        </p:blipFill>
        <p:spPr>
          <a:xfrm>
            <a:off x="1358648" y="642937"/>
            <a:ext cx="2027490" cy="239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Explosion 1 13"/>
          <p:cNvSpPr/>
          <p:nvPr/>
        </p:nvSpPr>
        <p:spPr>
          <a:xfrm>
            <a:off x="3813680" y="525400"/>
            <a:ext cx="4474487" cy="1630252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1783" y="3354874"/>
            <a:ext cx="4153461" cy="175501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21" y="930686"/>
            <a:ext cx="1867533" cy="234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391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3001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434" y="4843463"/>
            <a:ext cx="924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60" y="1571236"/>
            <a:ext cx="2881651" cy="1917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-4632" r="32315" b="11114"/>
          <a:stretch/>
        </p:blipFill>
        <p:spPr>
          <a:xfrm>
            <a:off x="1880848" y="1472007"/>
            <a:ext cx="2143125" cy="2143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98" y="1409587"/>
            <a:ext cx="1601747" cy="2205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875" y="525325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2325" y="3969415"/>
            <a:ext cx="229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1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29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743" y="5717511"/>
            <a:ext cx="837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67" y="1371260"/>
            <a:ext cx="6061219" cy="3271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3400959" y="588235"/>
            <a:ext cx="448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8090" y="4602897"/>
            <a:ext cx="105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9728" y="5110729"/>
            <a:ext cx="229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1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525399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77521" y="1650963"/>
            <a:ext cx="3971925" cy="2724594"/>
            <a:chOff x="3219153" y="1128713"/>
            <a:chExt cx="6053110" cy="430691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153" y="1128713"/>
              <a:ext cx="3082340" cy="4306918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075" y="1188804"/>
              <a:ext cx="2957188" cy="424682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77816" y="725454"/>
            <a:ext cx="406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2" y="1127957"/>
            <a:ext cx="2429214" cy="305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412655" y="4697588"/>
            <a:ext cx="48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১৭পৃষ্ঠা বের করে নীরবে পাঠ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525399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0775" y="725454"/>
            <a:ext cx="2150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9626" y="182024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বাক্যের সাথে ডান পাশের শব্দের মিল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" y="4235136"/>
            <a:ext cx="817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পদার্থের নির্দিষ্ট আয়তন এবং আকার 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 একটি বদ্ধ পাত্রের পুরো জায়গা দখল করে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পদার্থের নির্দিষ্ট আয়তন আছে কিন্তু নির্দিষ্ট আকার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9900" y="2260916"/>
            <a:ext cx="2328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33571" y="4957782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83062" y="4410165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55935" y="5491161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7 -0.01968 L -0.01107 0.18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22 0.1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00872 0.4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0151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58" y="1438571"/>
            <a:ext cx="6758254" cy="3724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9311" y="554004"/>
            <a:ext cx="325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3" y="5348179"/>
            <a:ext cx="1105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ছকে ছাতা কী দিয়ে তৈরি হয় তার একটি তালিকা করে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4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84" y="58627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517364"/>
            <a:ext cx="10992770" cy="5749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8911" y="976101"/>
            <a:ext cx="937957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7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3014" y="-32013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7" y="1233286"/>
            <a:ext cx="8314534" cy="4356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677841" y="463845"/>
            <a:ext cx="4450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কিসের?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221" y="5594401"/>
            <a:ext cx="5679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মধ্যে কি কি দেখছ?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27844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75087"/>
            <a:ext cx="240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31" y="1979436"/>
            <a:ext cx="2854302" cy="1934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33" y="1943752"/>
            <a:ext cx="2881004" cy="188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90" y="1979436"/>
            <a:ext cx="2912110" cy="1882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4649" y="586240"/>
            <a:ext cx="505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2194" y="4593114"/>
            <a:ext cx="67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চেয়ার-টেবিল, দালান,মাটি এগুলোকে কী বলে?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910" y="5239445"/>
            <a:ext cx="31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8514" y="4025955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226800" y="4013218"/>
            <a:ext cx="105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9974145" y="4013217"/>
            <a:ext cx="83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535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6838" y="68841"/>
            <a:ext cx="244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298" y="806232"/>
            <a:ext cx="338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4" y="1918879"/>
            <a:ext cx="2776971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80" y="1918878"/>
            <a:ext cx="3081200" cy="2024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/>
          <a:stretch/>
        </p:blipFill>
        <p:spPr>
          <a:xfrm>
            <a:off x="8424651" y="1871805"/>
            <a:ext cx="2733887" cy="2086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4583" y="4792662"/>
            <a:ext cx="41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পদার্থ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2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4657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84" y="-96982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917" y="725454"/>
            <a:ext cx="238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5" y="2488261"/>
            <a:ext cx="745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১৬.১.১ পদার্থের তিন অবস্থার বৈশিষ্ট্য বলতে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28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6" y="-96982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7243" y="-44377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9" y="1383279"/>
            <a:ext cx="1609095" cy="104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66" y="1277026"/>
            <a:ext cx="790453" cy="143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2" y="1398871"/>
            <a:ext cx="1780125" cy="1260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50" y="1482601"/>
            <a:ext cx="1465641" cy="1092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59" y="1450908"/>
            <a:ext cx="1700212" cy="1273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71" y="1398871"/>
            <a:ext cx="1864446" cy="1434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" y="3461603"/>
            <a:ext cx="2136530" cy="1434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35" y="3435600"/>
            <a:ext cx="1876682" cy="1434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97" y="3405705"/>
            <a:ext cx="1743575" cy="1434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45" y="3339905"/>
            <a:ext cx="1831913" cy="15547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22" y="3337905"/>
            <a:ext cx="1929928" cy="15567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2019" y="2575229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6653" y="2707706"/>
            <a:ext cx="67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3162" y="2621326"/>
            <a:ext cx="121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4048" y="2600400"/>
            <a:ext cx="168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9782" y="2613587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7095" y="2610650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3231" y="4946897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8147" y="5020973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1858" y="4970765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7194" y="5109821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12531" y="5046009"/>
            <a:ext cx="98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2062" y="437265"/>
            <a:ext cx="7687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কি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726" y="20665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1529" r="8444" b="7138"/>
          <a:stretch/>
        </p:blipFill>
        <p:spPr>
          <a:xfrm>
            <a:off x="685799" y="1209059"/>
            <a:ext cx="1943101" cy="2174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19" y="1420602"/>
            <a:ext cx="2988518" cy="1988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1414849"/>
            <a:ext cx="2611839" cy="1994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26" y="1414848"/>
            <a:ext cx="2344124" cy="19690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6669" y="3415078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220" y="3514634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4217" y="3528374"/>
            <a:ext cx="10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8478" y="3572788"/>
            <a:ext cx="179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ব্লাকবোর্ড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2158" y="4537998"/>
            <a:ext cx="785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চেয়ার, টেবিল, ব্লাকবোর্ড, গ্লাস এগুলো কী দিয়ে তৈরি?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2011" y="5347792"/>
            <a:ext cx="391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পদার্থ দিয়ে তৈরি।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5271" y="586240"/>
            <a:ext cx="505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79" y="27844"/>
            <a:ext cx="12282151" cy="6830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84" y="83048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768" y="1048599"/>
            <a:ext cx="3238291" cy="1901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0" y="3570713"/>
            <a:ext cx="3366651" cy="199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b="7474"/>
          <a:stretch/>
        </p:blipFill>
        <p:spPr>
          <a:xfrm>
            <a:off x="9890992" y="3758797"/>
            <a:ext cx="820218" cy="1458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64" y="965978"/>
            <a:ext cx="1058573" cy="1920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1352" y="2924382"/>
            <a:ext cx="92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9858" y="2812194"/>
            <a:ext cx="116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2248" y="5569171"/>
            <a:ext cx="140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3290" y="5220034"/>
            <a:ext cx="95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0108" y="1745777"/>
            <a:ext cx="391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দিয়ে তৈরি হয় চেয়ার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0938" y="4582451"/>
            <a:ext cx="57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কাচ দিয়ে তৈরি হয় পানির গ্লাস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9382" y="471312"/>
            <a:ext cx="505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886</Words>
  <Application>Microsoft Office PowerPoint</Application>
  <PresentationFormat>Widescreen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155</cp:revision>
  <dcterms:created xsi:type="dcterms:W3CDTF">2020-01-07T13:12:00Z</dcterms:created>
  <dcterms:modified xsi:type="dcterms:W3CDTF">2020-01-12T15:20:09Z</dcterms:modified>
</cp:coreProperties>
</file>